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verage"/>
      <p:regular r:id="rId14"/>
    </p:embeddedFont>
    <p:embeddedFont>
      <p:font typeface="Oswa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regular.fntdata"/><Relationship Id="rId14" Type="http://schemas.openxmlformats.org/officeDocument/2006/relationships/font" Target="fonts/Average-regular.fntdata"/><Relationship Id="rId16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c6d98c8b8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6c6d98c8b8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6c7361ae4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6c7361ae4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Parallelism: “Structural technique of Hebrew literature”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6c6d98c8b8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6c6d98c8b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6c6d98c8b8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6c6d98c8b8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6c6d98c8b8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6c6d98c8b8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6c6d98c8b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6c6d98c8b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Pink Floyd: </a:t>
            </a:r>
            <a:r>
              <a:rPr lang="en"/>
              <a:t>atheist</a:t>
            </a:r>
            <a:r>
              <a:rPr lang="en"/>
              <a:t>; allusion to this psalm is seemingly opposite of what the og psalm intends to convey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many other songs, mostly from an era where our parents were born so i figured it </a:t>
            </a:r>
            <a:r>
              <a:rPr lang="en"/>
              <a:t>would</a:t>
            </a:r>
            <a:r>
              <a:rPr lang="en"/>
              <a:t> be better to just include a couple i figure we would know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6c7361ae46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6c7361ae46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T-vTvFrS2s8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0" y="1612325"/>
            <a:ext cx="7801500" cy="104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Psalms: “Songs and Poetry”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Angela Lee</a:t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6301229" y="2982842"/>
            <a:ext cx="1359400" cy="984800"/>
          </a:xfrm>
          <a:custGeom>
            <a:rect b="b" l="l" r="r" t="t"/>
            <a:pathLst>
              <a:path extrusionOk="0" h="39392" w="54376">
                <a:moveTo>
                  <a:pt x="26726" y="1582"/>
                </a:moveTo>
                <a:cubicBezTo>
                  <a:pt x="20866" y="849"/>
                  <a:pt x="14639" y="102"/>
                  <a:pt x="9011" y="1892"/>
                </a:cubicBezTo>
                <a:cubicBezTo>
                  <a:pt x="3006" y="3802"/>
                  <a:pt x="-926" y="12496"/>
                  <a:pt x="309" y="18675"/>
                </a:cubicBezTo>
                <a:cubicBezTo>
                  <a:pt x="2500" y="29636"/>
                  <a:pt x="16989" y="35542"/>
                  <a:pt x="27969" y="37633"/>
                </a:cubicBezTo>
                <a:cubicBezTo>
                  <a:pt x="34790" y="38932"/>
                  <a:pt x="43102" y="40992"/>
                  <a:pt x="48791" y="37011"/>
                </a:cubicBezTo>
                <a:cubicBezTo>
                  <a:pt x="55692" y="32182"/>
                  <a:pt x="55863" y="18691"/>
                  <a:pt x="50967" y="11837"/>
                </a:cubicBezTo>
                <a:cubicBezTo>
                  <a:pt x="45101" y="3625"/>
                  <a:pt x="29194" y="-4317"/>
                  <a:pt x="22064" y="282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Google Shape;62;p13"/>
          <p:cNvSpPr/>
          <p:nvPr/>
        </p:nvSpPr>
        <p:spPr>
          <a:xfrm>
            <a:off x="6676995" y="3284799"/>
            <a:ext cx="86400" cy="83925"/>
          </a:xfrm>
          <a:custGeom>
            <a:rect b="b" l="l" r="r" t="t"/>
            <a:pathLst>
              <a:path extrusionOk="0" h="3357" w="3456">
                <a:moveTo>
                  <a:pt x="2371" y="1003"/>
                </a:moveTo>
                <a:cubicBezTo>
                  <a:pt x="1480" y="1003"/>
                  <a:pt x="121" y="2621"/>
                  <a:pt x="817" y="3178"/>
                </a:cubicBezTo>
                <a:cubicBezTo>
                  <a:pt x="1677" y="3866"/>
                  <a:pt x="3914" y="1919"/>
                  <a:pt x="3303" y="1003"/>
                </a:cubicBezTo>
                <a:cubicBezTo>
                  <a:pt x="2717" y="124"/>
                  <a:pt x="1041" y="-253"/>
                  <a:pt x="196" y="381"/>
                </a:cubicBezTo>
                <a:cubicBezTo>
                  <a:pt x="-451" y="866"/>
                  <a:pt x="940" y="2246"/>
                  <a:pt x="1749" y="224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Google Shape;63;p13"/>
          <p:cNvSpPr/>
          <p:nvPr/>
        </p:nvSpPr>
        <p:spPr>
          <a:xfrm>
            <a:off x="7188694" y="3367510"/>
            <a:ext cx="99225" cy="78700"/>
          </a:xfrm>
          <a:custGeom>
            <a:rect b="b" l="l" r="r" t="t"/>
            <a:pathLst>
              <a:path extrusionOk="0" h="3148" w="3969">
                <a:moveTo>
                  <a:pt x="3036" y="181"/>
                </a:moveTo>
                <a:cubicBezTo>
                  <a:pt x="1855" y="181"/>
                  <a:pt x="-668" y="1600"/>
                  <a:pt x="239" y="2356"/>
                </a:cubicBezTo>
                <a:cubicBezTo>
                  <a:pt x="1194" y="3152"/>
                  <a:pt x="3969" y="3599"/>
                  <a:pt x="3969" y="2356"/>
                </a:cubicBezTo>
                <a:cubicBezTo>
                  <a:pt x="3969" y="966"/>
                  <a:pt x="239" y="-898"/>
                  <a:pt x="239" y="492"/>
                </a:cubicBezTo>
                <a:cubicBezTo>
                  <a:pt x="239" y="1327"/>
                  <a:pt x="1580" y="1735"/>
                  <a:pt x="2415" y="173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Google Shape;64;p13"/>
          <p:cNvSpPr/>
          <p:nvPr/>
        </p:nvSpPr>
        <p:spPr>
          <a:xfrm>
            <a:off x="6705200" y="3504100"/>
            <a:ext cx="626400" cy="314450"/>
          </a:xfrm>
          <a:custGeom>
            <a:rect b="b" l="l" r="r" t="t"/>
            <a:pathLst>
              <a:path extrusionOk="0" h="12578" w="25056">
                <a:moveTo>
                  <a:pt x="0" y="0"/>
                </a:moveTo>
                <a:cubicBezTo>
                  <a:pt x="0" y="8792"/>
                  <a:pt x="19893" y="17091"/>
                  <a:pt x="24552" y="9635"/>
                </a:cubicBezTo>
                <a:cubicBezTo>
                  <a:pt x="27685" y="4621"/>
                  <a:pt x="12965" y="7275"/>
                  <a:pt x="7148" y="6216"/>
                </a:cubicBezTo>
                <a:cubicBezTo>
                  <a:pt x="4192" y="5678"/>
                  <a:pt x="3121" y="1667"/>
                  <a:pt x="621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Google Shape;65;p13"/>
          <p:cNvSpPr/>
          <p:nvPr/>
        </p:nvSpPr>
        <p:spPr>
          <a:xfrm>
            <a:off x="7031525" y="3978050"/>
            <a:ext cx="157650" cy="971200"/>
          </a:xfrm>
          <a:custGeom>
            <a:rect b="b" l="l" r="r" t="t"/>
            <a:pathLst>
              <a:path extrusionOk="0" h="38848" w="6306">
                <a:moveTo>
                  <a:pt x="1243" y="0"/>
                </a:moveTo>
                <a:cubicBezTo>
                  <a:pt x="3635" y="6379"/>
                  <a:pt x="3230" y="13481"/>
                  <a:pt x="4351" y="20201"/>
                </a:cubicBezTo>
                <a:cubicBezTo>
                  <a:pt x="4869" y="23309"/>
                  <a:pt x="7147" y="26629"/>
                  <a:pt x="5905" y="29525"/>
                </a:cubicBezTo>
                <a:cubicBezTo>
                  <a:pt x="4455" y="32906"/>
                  <a:pt x="0" y="35169"/>
                  <a:pt x="0" y="3884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Google Shape;66;p13"/>
          <p:cNvSpPr/>
          <p:nvPr/>
        </p:nvSpPr>
        <p:spPr>
          <a:xfrm>
            <a:off x="7186925" y="4731700"/>
            <a:ext cx="225300" cy="240875"/>
          </a:xfrm>
          <a:custGeom>
            <a:rect b="b" l="l" r="r" t="t"/>
            <a:pathLst>
              <a:path extrusionOk="0" h="9635" w="9012">
                <a:moveTo>
                  <a:pt x="0" y="0"/>
                </a:moveTo>
                <a:cubicBezTo>
                  <a:pt x="2181" y="3819"/>
                  <a:pt x="5905" y="6523"/>
                  <a:pt x="9012" y="963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Google Shape;67;p13"/>
          <p:cNvSpPr/>
          <p:nvPr/>
        </p:nvSpPr>
        <p:spPr>
          <a:xfrm>
            <a:off x="6402175" y="4016900"/>
            <a:ext cx="722575" cy="295250"/>
          </a:xfrm>
          <a:custGeom>
            <a:rect b="b" l="l" r="r" t="t"/>
            <a:pathLst>
              <a:path extrusionOk="0" h="11810" w="28903">
                <a:moveTo>
                  <a:pt x="28903" y="11810"/>
                </a:moveTo>
                <a:cubicBezTo>
                  <a:pt x="20244" y="6036"/>
                  <a:pt x="9873" y="3291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Google Shape;68;p13"/>
          <p:cNvSpPr/>
          <p:nvPr/>
        </p:nvSpPr>
        <p:spPr>
          <a:xfrm>
            <a:off x="7140300" y="4110150"/>
            <a:ext cx="458400" cy="202000"/>
          </a:xfrm>
          <a:custGeom>
            <a:rect b="b" l="l" r="r" t="t"/>
            <a:pathLst>
              <a:path extrusionOk="0" h="8080" w="18336">
                <a:moveTo>
                  <a:pt x="0" y="8080"/>
                </a:moveTo>
                <a:cubicBezTo>
                  <a:pt x="6422" y="6245"/>
                  <a:pt x="11855" y="1616"/>
                  <a:pt x="18336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Google Shape;69;p13"/>
          <p:cNvSpPr/>
          <p:nvPr/>
        </p:nvSpPr>
        <p:spPr>
          <a:xfrm>
            <a:off x="7124750" y="3001282"/>
            <a:ext cx="776975" cy="448450"/>
          </a:xfrm>
          <a:custGeom>
            <a:rect b="b" l="l" r="r" t="t"/>
            <a:pathLst>
              <a:path extrusionOk="0" h="17938" w="31079">
                <a:moveTo>
                  <a:pt x="0" y="534"/>
                </a:moveTo>
                <a:cubicBezTo>
                  <a:pt x="7288" y="534"/>
                  <a:pt x="15878" y="-1601"/>
                  <a:pt x="21755" y="2709"/>
                </a:cubicBezTo>
                <a:cubicBezTo>
                  <a:pt x="26555" y="6229"/>
                  <a:pt x="27777" y="12985"/>
                  <a:pt x="31079" y="1793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Google Shape;70;p13"/>
          <p:cNvSpPr/>
          <p:nvPr/>
        </p:nvSpPr>
        <p:spPr>
          <a:xfrm>
            <a:off x="5982625" y="3008105"/>
            <a:ext cx="660425" cy="239600"/>
          </a:xfrm>
          <a:custGeom>
            <a:rect b="b" l="l" r="r" t="t"/>
            <a:pathLst>
              <a:path extrusionOk="0" h="9584" w="26417">
                <a:moveTo>
                  <a:pt x="26417" y="572"/>
                </a:moveTo>
                <a:cubicBezTo>
                  <a:pt x="20508" y="572"/>
                  <a:pt x="14188" y="-1001"/>
                  <a:pt x="8702" y="1193"/>
                </a:cubicBezTo>
                <a:cubicBezTo>
                  <a:pt x="4961" y="2689"/>
                  <a:pt x="2849" y="6735"/>
                  <a:pt x="0" y="958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Google Shape;71;p13"/>
          <p:cNvSpPr/>
          <p:nvPr/>
        </p:nvSpPr>
        <p:spPr>
          <a:xfrm>
            <a:off x="7769625" y="2773750"/>
            <a:ext cx="761425" cy="207400"/>
          </a:xfrm>
          <a:custGeom>
            <a:rect b="b" l="l" r="r" t="t"/>
            <a:pathLst>
              <a:path extrusionOk="0" h="8296" w="30457">
                <a:moveTo>
                  <a:pt x="0" y="2487"/>
                </a:moveTo>
                <a:cubicBezTo>
                  <a:pt x="584" y="2681"/>
                  <a:pt x="2974" y="976"/>
                  <a:pt x="3730" y="2487"/>
                </a:cubicBezTo>
                <a:cubicBezTo>
                  <a:pt x="4566" y="4157"/>
                  <a:pt x="2440" y="7120"/>
                  <a:pt x="4041" y="8081"/>
                </a:cubicBezTo>
                <a:cubicBezTo>
                  <a:pt x="4757" y="8511"/>
                  <a:pt x="5715" y="7506"/>
                  <a:pt x="6216" y="6838"/>
                </a:cubicBezTo>
                <a:cubicBezTo>
                  <a:pt x="6941" y="5872"/>
                  <a:pt x="6896" y="3967"/>
                  <a:pt x="8081" y="3730"/>
                </a:cubicBezTo>
                <a:cubicBezTo>
                  <a:pt x="9366" y="3473"/>
                  <a:pt x="8398" y="6533"/>
                  <a:pt x="9324" y="7459"/>
                </a:cubicBezTo>
                <a:cubicBezTo>
                  <a:pt x="9928" y="8063"/>
                  <a:pt x="9840" y="5821"/>
                  <a:pt x="9946" y="4973"/>
                </a:cubicBezTo>
                <a:cubicBezTo>
                  <a:pt x="10113" y="3637"/>
                  <a:pt x="10194" y="917"/>
                  <a:pt x="11500" y="1244"/>
                </a:cubicBezTo>
                <a:cubicBezTo>
                  <a:pt x="12448" y="1481"/>
                  <a:pt x="12146" y="3367"/>
                  <a:pt x="13053" y="3730"/>
                </a:cubicBezTo>
                <a:cubicBezTo>
                  <a:pt x="13786" y="4023"/>
                  <a:pt x="15229" y="2008"/>
                  <a:pt x="15229" y="2797"/>
                </a:cubicBezTo>
                <a:cubicBezTo>
                  <a:pt x="15229" y="4262"/>
                  <a:pt x="14397" y="6967"/>
                  <a:pt x="15851" y="7148"/>
                </a:cubicBezTo>
                <a:cubicBezTo>
                  <a:pt x="17970" y="7412"/>
                  <a:pt x="19510" y="1284"/>
                  <a:pt x="17404" y="933"/>
                </a:cubicBezTo>
                <a:cubicBezTo>
                  <a:pt x="16626" y="803"/>
                  <a:pt x="15074" y="1092"/>
                  <a:pt x="15229" y="1865"/>
                </a:cubicBezTo>
                <a:cubicBezTo>
                  <a:pt x="15436" y="2901"/>
                  <a:pt x="17280" y="2487"/>
                  <a:pt x="18337" y="2487"/>
                </a:cubicBezTo>
                <a:cubicBezTo>
                  <a:pt x="19635" y="2487"/>
                  <a:pt x="20550" y="140"/>
                  <a:pt x="21755" y="622"/>
                </a:cubicBezTo>
                <a:cubicBezTo>
                  <a:pt x="23156" y="1182"/>
                  <a:pt x="21491" y="4973"/>
                  <a:pt x="22999" y="4973"/>
                </a:cubicBezTo>
                <a:cubicBezTo>
                  <a:pt x="24119" y="4973"/>
                  <a:pt x="23743" y="2176"/>
                  <a:pt x="24863" y="2176"/>
                </a:cubicBezTo>
                <a:cubicBezTo>
                  <a:pt x="25964" y="2176"/>
                  <a:pt x="25938" y="4662"/>
                  <a:pt x="27039" y="4662"/>
                </a:cubicBezTo>
                <a:cubicBezTo>
                  <a:pt x="28966" y="4662"/>
                  <a:pt x="29096" y="1364"/>
                  <a:pt x="30457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Google Shape;72;p13"/>
          <p:cNvSpPr/>
          <p:nvPr/>
        </p:nvSpPr>
        <p:spPr>
          <a:xfrm>
            <a:off x="8010500" y="3100075"/>
            <a:ext cx="854650" cy="275750"/>
          </a:xfrm>
          <a:custGeom>
            <a:rect b="b" l="l" r="r" t="t"/>
            <a:pathLst>
              <a:path extrusionOk="0" h="11030" w="34186">
                <a:moveTo>
                  <a:pt x="0" y="7459"/>
                </a:moveTo>
                <a:cubicBezTo>
                  <a:pt x="135" y="6988"/>
                  <a:pt x="813" y="3340"/>
                  <a:pt x="932" y="3419"/>
                </a:cubicBezTo>
                <a:cubicBezTo>
                  <a:pt x="1941" y="4092"/>
                  <a:pt x="1976" y="5642"/>
                  <a:pt x="2175" y="6838"/>
                </a:cubicBezTo>
                <a:cubicBezTo>
                  <a:pt x="2398" y="8182"/>
                  <a:pt x="4016" y="11487"/>
                  <a:pt x="2797" y="10878"/>
                </a:cubicBezTo>
                <a:cubicBezTo>
                  <a:pt x="616" y="9788"/>
                  <a:pt x="472" y="6043"/>
                  <a:pt x="1243" y="3730"/>
                </a:cubicBezTo>
                <a:cubicBezTo>
                  <a:pt x="1907" y="1740"/>
                  <a:pt x="2564" y="9013"/>
                  <a:pt x="4662" y="9013"/>
                </a:cubicBezTo>
                <a:cubicBezTo>
                  <a:pt x="7024" y="9013"/>
                  <a:pt x="4681" y="701"/>
                  <a:pt x="6526" y="2176"/>
                </a:cubicBezTo>
                <a:cubicBezTo>
                  <a:pt x="8676" y="3895"/>
                  <a:pt x="6862" y="8713"/>
                  <a:pt x="9323" y="9946"/>
                </a:cubicBezTo>
                <a:cubicBezTo>
                  <a:pt x="11169" y="10870"/>
                  <a:pt x="11188" y="1977"/>
                  <a:pt x="11188" y="4041"/>
                </a:cubicBezTo>
                <a:cubicBezTo>
                  <a:pt x="11188" y="5727"/>
                  <a:pt x="10554" y="8387"/>
                  <a:pt x="12120" y="9013"/>
                </a:cubicBezTo>
                <a:cubicBezTo>
                  <a:pt x="13756" y="9667"/>
                  <a:pt x="14607" y="6112"/>
                  <a:pt x="14607" y="4351"/>
                </a:cubicBezTo>
                <a:cubicBezTo>
                  <a:pt x="14607" y="2730"/>
                  <a:pt x="15192" y="9020"/>
                  <a:pt x="16782" y="8702"/>
                </a:cubicBezTo>
                <a:cubicBezTo>
                  <a:pt x="18329" y="8392"/>
                  <a:pt x="18213" y="5868"/>
                  <a:pt x="18647" y="4351"/>
                </a:cubicBezTo>
                <a:cubicBezTo>
                  <a:pt x="19081" y="2834"/>
                  <a:pt x="18934" y="0"/>
                  <a:pt x="20512" y="0"/>
                </a:cubicBezTo>
                <a:cubicBezTo>
                  <a:pt x="23000" y="0"/>
                  <a:pt x="23291" y="7150"/>
                  <a:pt x="20822" y="7459"/>
                </a:cubicBezTo>
                <a:cubicBezTo>
                  <a:pt x="20019" y="7559"/>
                  <a:pt x="18387" y="6478"/>
                  <a:pt x="18958" y="5905"/>
                </a:cubicBezTo>
                <a:cubicBezTo>
                  <a:pt x="20792" y="4065"/>
                  <a:pt x="23878" y="10349"/>
                  <a:pt x="26106" y="9013"/>
                </a:cubicBezTo>
                <a:cubicBezTo>
                  <a:pt x="28167" y="7777"/>
                  <a:pt x="24635" y="1865"/>
                  <a:pt x="27038" y="1865"/>
                </a:cubicBezTo>
                <a:cubicBezTo>
                  <a:pt x="29049" y="1865"/>
                  <a:pt x="26270" y="7770"/>
                  <a:pt x="28281" y="7770"/>
                </a:cubicBezTo>
                <a:cubicBezTo>
                  <a:pt x="29363" y="7770"/>
                  <a:pt x="28449" y="5427"/>
                  <a:pt x="29214" y="4662"/>
                </a:cubicBezTo>
                <a:cubicBezTo>
                  <a:pt x="30196" y="3679"/>
                  <a:pt x="33565" y="4040"/>
                  <a:pt x="32943" y="2797"/>
                </a:cubicBezTo>
                <a:cubicBezTo>
                  <a:pt x="32313" y="1536"/>
                  <a:pt x="29292" y="3894"/>
                  <a:pt x="29524" y="5284"/>
                </a:cubicBezTo>
                <a:cubicBezTo>
                  <a:pt x="29822" y="7072"/>
                  <a:pt x="32374" y="8081"/>
                  <a:pt x="34186" y="808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Google Shape;73;p13"/>
          <p:cNvSpPr/>
          <p:nvPr/>
        </p:nvSpPr>
        <p:spPr>
          <a:xfrm>
            <a:off x="8664754" y="3037812"/>
            <a:ext cx="83850" cy="7900"/>
          </a:xfrm>
          <a:custGeom>
            <a:rect b="b" l="l" r="r" t="t"/>
            <a:pathLst>
              <a:path extrusionOk="0" h="316" w="3354">
                <a:moveTo>
                  <a:pt x="3354" y="5"/>
                </a:moveTo>
                <a:cubicBezTo>
                  <a:pt x="2313" y="5"/>
                  <a:pt x="-740" y="-13"/>
                  <a:pt x="247" y="31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311700" y="1152475"/>
            <a:ext cx="5134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Three types of Psalms (traditionally):</a:t>
            </a:r>
            <a:endParaRPr/>
          </a:p>
          <a:p>
            <a:pPr indent="-342900" lvl="0" marL="13716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Hymns (praise)</a:t>
            </a:r>
            <a:endParaRPr/>
          </a:p>
          <a:p>
            <a:pPr indent="-342900" lvl="0" marL="13716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Elegies/laments (sorrows)</a:t>
            </a:r>
            <a:endParaRPr/>
          </a:p>
          <a:p>
            <a:pPr indent="-342900" lvl="0" marL="13716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Didactic poems (teachings)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Songs/poetry that convey human emotions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Shows Israelites’ perception of God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Often reference God’s sovereignty over nature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Not </a:t>
            </a:r>
            <a:r>
              <a:rPr i="1" lang="en" u="sng"/>
              <a:t>personified</a:t>
            </a:r>
            <a:r>
              <a:rPr lang="en"/>
              <a:t> as forces of nature, but the </a:t>
            </a:r>
            <a:r>
              <a:rPr i="1" lang="en" u="sng"/>
              <a:t>master</a:t>
            </a:r>
            <a:r>
              <a:rPr lang="en"/>
              <a:t> of them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Personal, deep relationships with God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Affirmations with God’s covenants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Elements are lost in translation</a:t>
            </a:r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2123" y="704613"/>
            <a:ext cx="3343575" cy="39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5334363" y="4521925"/>
            <a:ext cx="34791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Marion, Lisa. Listing of Psalms. </a:t>
            </a:r>
            <a:r>
              <a:rPr i="1"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dailyPAX with Lisa Marion</a:t>
            </a:r>
            <a:r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, 19 April 2017, dailypax.com/p-is-for-psalms/.</a:t>
            </a:r>
            <a:endParaRPr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936215" y="4601710"/>
            <a:ext cx="1358100" cy="464100"/>
          </a:xfrm>
          <a:custGeom>
            <a:rect b="b" l="l" r="r" t="t"/>
            <a:pathLst>
              <a:path extrusionOk="0" h="18564" w="54324">
                <a:moveTo>
                  <a:pt x="247" y="18564"/>
                </a:moveTo>
                <a:cubicBezTo>
                  <a:pt x="-475" y="12776"/>
                  <a:pt x="619" y="3937"/>
                  <a:pt x="6152" y="2093"/>
                </a:cubicBezTo>
                <a:cubicBezTo>
                  <a:pt x="22252" y="-3272"/>
                  <a:pt x="54324" y="1594"/>
                  <a:pt x="54324" y="1856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Google Shape;83;p14"/>
          <p:cNvSpPr/>
          <p:nvPr/>
        </p:nvSpPr>
        <p:spPr>
          <a:xfrm>
            <a:off x="2113350" y="4861742"/>
            <a:ext cx="336875" cy="266900"/>
          </a:xfrm>
          <a:custGeom>
            <a:rect b="b" l="l" r="r" t="t"/>
            <a:pathLst>
              <a:path extrusionOk="0" h="10676" w="13475">
                <a:moveTo>
                  <a:pt x="2797" y="1014"/>
                </a:moveTo>
                <a:cubicBezTo>
                  <a:pt x="107" y="1552"/>
                  <a:pt x="-840" y="7310"/>
                  <a:pt x="1243" y="9095"/>
                </a:cubicBezTo>
                <a:cubicBezTo>
                  <a:pt x="4258" y="11679"/>
                  <a:pt x="10851" y="10845"/>
                  <a:pt x="13053" y="7541"/>
                </a:cubicBezTo>
                <a:cubicBezTo>
                  <a:pt x="15726" y="3531"/>
                  <a:pt x="2672" y="-2685"/>
                  <a:pt x="0" y="132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Google Shape;84;p14"/>
          <p:cNvSpPr/>
          <p:nvPr/>
        </p:nvSpPr>
        <p:spPr>
          <a:xfrm>
            <a:off x="2638758" y="4840475"/>
            <a:ext cx="363925" cy="314325"/>
          </a:xfrm>
          <a:custGeom>
            <a:rect b="b" l="l" r="r" t="t"/>
            <a:pathLst>
              <a:path extrusionOk="0" h="12573" w="14557">
                <a:moveTo>
                  <a:pt x="6954" y="311"/>
                </a:moveTo>
                <a:cubicBezTo>
                  <a:pt x="3657" y="311"/>
                  <a:pt x="-350" y="4195"/>
                  <a:pt x="117" y="7459"/>
                </a:cubicBezTo>
                <a:cubicBezTo>
                  <a:pt x="603" y="10856"/>
                  <a:pt x="5745" y="12996"/>
                  <a:pt x="9130" y="12432"/>
                </a:cubicBezTo>
                <a:cubicBezTo>
                  <a:pt x="12425" y="11882"/>
                  <a:pt x="15595" y="6718"/>
                  <a:pt x="14102" y="3730"/>
                </a:cubicBezTo>
                <a:cubicBezTo>
                  <a:pt x="12734" y="992"/>
                  <a:pt x="8772" y="0"/>
                  <a:pt x="5711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Google Shape;85;p14"/>
          <p:cNvSpPr/>
          <p:nvPr/>
        </p:nvSpPr>
        <p:spPr>
          <a:xfrm>
            <a:off x="2879048" y="4972575"/>
            <a:ext cx="11250" cy="11250"/>
          </a:xfrm>
          <a:custGeom>
            <a:rect b="b" l="l" r="r" t="t"/>
            <a:pathLst>
              <a:path extrusionOk="0" h="450" w="450">
                <a:moveTo>
                  <a:pt x="139" y="0"/>
                </a:moveTo>
                <a:cubicBezTo>
                  <a:pt x="0" y="46"/>
                  <a:pt x="404" y="450"/>
                  <a:pt x="450" y="31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Google Shape;86;p14"/>
          <p:cNvSpPr/>
          <p:nvPr/>
        </p:nvSpPr>
        <p:spPr>
          <a:xfrm>
            <a:off x="2330900" y="4966102"/>
            <a:ext cx="54375" cy="29775"/>
          </a:xfrm>
          <a:custGeom>
            <a:rect b="b" l="l" r="r" t="t"/>
            <a:pathLst>
              <a:path extrusionOk="0" h="1191" w="2175">
                <a:moveTo>
                  <a:pt x="0" y="259"/>
                </a:moveTo>
                <a:cubicBezTo>
                  <a:pt x="0" y="984"/>
                  <a:pt x="2175" y="984"/>
                  <a:pt x="2175" y="259"/>
                </a:cubicBezTo>
                <a:cubicBezTo>
                  <a:pt x="2175" y="-259"/>
                  <a:pt x="1058" y="689"/>
                  <a:pt x="932" y="119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Google Shape;87;p14"/>
          <p:cNvSpPr/>
          <p:nvPr/>
        </p:nvSpPr>
        <p:spPr>
          <a:xfrm>
            <a:off x="2439675" y="4995875"/>
            <a:ext cx="209775" cy="15550"/>
          </a:xfrm>
          <a:custGeom>
            <a:rect b="b" l="l" r="r" t="t"/>
            <a:pathLst>
              <a:path extrusionOk="0" h="622" w="8391">
                <a:moveTo>
                  <a:pt x="0" y="622"/>
                </a:moveTo>
                <a:cubicBezTo>
                  <a:pt x="2795" y="389"/>
                  <a:pt x="5586" y="0"/>
                  <a:pt x="8391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Google Shape;88;p14"/>
          <p:cNvSpPr/>
          <p:nvPr/>
        </p:nvSpPr>
        <p:spPr>
          <a:xfrm>
            <a:off x="3511875" y="4416473"/>
            <a:ext cx="811275" cy="719250"/>
          </a:xfrm>
          <a:custGeom>
            <a:rect b="b" l="l" r="r" t="t"/>
            <a:pathLst>
              <a:path extrusionOk="0" h="28770" w="32451">
                <a:moveTo>
                  <a:pt x="0" y="28770"/>
                </a:moveTo>
                <a:cubicBezTo>
                  <a:pt x="7485" y="23782"/>
                  <a:pt x="15208" y="18757"/>
                  <a:pt x="21133" y="11988"/>
                </a:cubicBezTo>
                <a:cubicBezTo>
                  <a:pt x="23502" y="9282"/>
                  <a:pt x="24870" y="2770"/>
                  <a:pt x="28282" y="3907"/>
                </a:cubicBezTo>
                <a:cubicBezTo>
                  <a:pt x="29432" y="4290"/>
                  <a:pt x="28312" y="7326"/>
                  <a:pt x="29525" y="7326"/>
                </a:cubicBezTo>
                <a:cubicBezTo>
                  <a:pt x="31987" y="7326"/>
                  <a:pt x="33501" y="1444"/>
                  <a:pt x="31389" y="178"/>
                </a:cubicBezTo>
                <a:cubicBezTo>
                  <a:pt x="29601" y="-894"/>
                  <a:pt x="27934" y="3794"/>
                  <a:pt x="28592" y="577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Google Shape;89;p14"/>
          <p:cNvSpPr/>
          <p:nvPr/>
        </p:nvSpPr>
        <p:spPr>
          <a:xfrm>
            <a:off x="4327700" y="4001375"/>
            <a:ext cx="660400" cy="442850"/>
          </a:xfrm>
          <a:custGeom>
            <a:rect b="b" l="l" r="r" t="t"/>
            <a:pathLst>
              <a:path extrusionOk="0" h="17714" w="26416">
                <a:moveTo>
                  <a:pt x="0" y="17714"/>
                </a:moveTo>
                <a:cubicBezTo>
                  <a:pt x="8944" y="12022"/>
                  <a:pt x="18919" y="7497"/>
                  <a:pt x="26416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Google Shape;90;p14"/>
          <p:cNvSpPr/>
          <p:nvPr/>
        </p:nvSpPr>
        <p:spPr>
          <a:xfrm>
            <a:off x="1398525" y="4628874"/>
            <a:ext cx="831350" cy="149450"/>
          </a:xfrm>
          <a:custGeom>
            <a:rect b="b" l="l" r="r" t="t"/>
            <a:pathLst>
              <a:path extrusionOk="0" h="5978" w="33254">
                <a:moveTo>
                  <a:pt x="33254" y="384"/>
                </a:moveTo>
                <a:cubicBezTo>
                  <a:pt x="22014" y="384"/>
                  <a:pt x="7955" y="-1964"/>
                  <a:pt x="0" y="597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Google Shape;91;p14"/>
          <p:cNvSpPr/>
          <p:nvPr/>
        </p:nvSpPr>
        <p:spPr>
          <a:xfrm>
            <a:off x="2867000" y="4633010"/>
            <a:ext cx="559400" cy="28775"/>
          </a:xfrm>
          <a:custGeom>
            <a:rect b="b" l="l" r="r" t="t"/>
            <a:pathLst>
              <a:path extrusionOk="0" h="1151" w="22376">
                <a:moveTo>
                  <a:pt x="0" y="1151"/>
                </a:moveTo>
                <a:cubicBezTo>
                  <a:pt x="7243" y="-655"/>
                  <a:pt x="14911" y="219"/>
                  <a:pt x="22376" y="21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Google Shape;92;p14"/>
          <p:cNvSpPr/>
          <p:nvPr/>
        </p:nvSpPr>
        <p:spPr>
          <a:xfrm>
            <a:off x="4555892" y="163150"/>
            <a:ext cx="4599625" cy="1017825"/>
          </a:xfrm>
          <a:custGeom>
            <a:rect b="b" l="l" r="r" t="t"/>
            <a:pathLst>
              <a:path extrusionOk="0" h="40713" w="183985">
                <a:moveTo>
                  <a:pt x="19464" y="40713"/>
                </a:moveTo>
                <a:cubicBezTo>
                  <a:pt x="13555" y="36493"/>
                  <a:pt x="7152" y="32263"/>
                  <a:pt x="3303" y="26106"/>
                </a:cubicBezTo>
                <a:cubicBezTo>
                  <a:pt x="1966" y="23967"/>
                  <a:pt x="-1576" y="19757"/>
                  <a:pt x="817" y="18958"/>
                </a:cubicBezTo>
                <a:cubicBezTo>
                  <a:pt x="4950" y="17579"/>
                  <a:pt x="9068" y="21770"/>
                  <a:pt x="13248" y="22999"/>
                </a:cubicBezTo>
                <a:cubicBezTo>
                  <a:pt x="14145" y="23263"/>
                  <a:pt x="15971" y="23804"/>
                  <a:pt x="16045" y="23620"/>
                </a:cubicBezTo>
                <a:cubicBezTo>
                  <a:pt x="17949" y="18861"/>
                  <a:pt x="14913" y="10324"/>
                  <a:pt x="19775" y="8702"/>
                </a:cubicBezTo>
                <a:cubicBezTo>
                  <a:pt x="26810" y="6356"/>
                  <a:pt x="32704" y="16572"/>
                  <a:pt x="39976" y="18026"/>
                </a:cubicBezTo>
                <a:cubicBezTo>
                  <a:pt x="45738" y="19178"/>
                  <a:pt x="47764" y="8386"/>
                  <a:pt x="53339" y="6527"/>
                </a:cubicBezTo>
                <a:cubicBezTo>
                  <a:pt x="58311" y="4869"/>
                  <a:pt x="63058" y="12167"/>
                  <a:pt x="68257" y="11500"/>
                </a:cubicBezTo>
                <a:cubicBezTo>
                  <a:pt x="77971" y="10255"/>
                  <a:pt x="85501" y="0"/>
                  <a:pt x="95295" y="0"/>
                </a:cubicBezTo>
                <a:cubicBezTo>
                  <a:pt x="98140" y="0"/>
                  <a:pt x="99611" y="4404"/>
                  <a:pt x="102444" y="4662"/>
                </a:cubicBezTo>
                <a:cubicBezTo>
                  <a:pt x="107844" y="5153"/>
                  <a:pt x="113213" y="3381"/>
                  <a:pt x="118604" y="2798"/>
                </a:cubicBezTo>
                <a:cubicBezTo>
                  <a:pt x="121181" y="2519"/>
                  <a:pt x="123798" y="2201"/>
                  <a:pt x="126374" y="2487"/>
                </a:cubicBezTo>
                <a:cubicBezTo>
                  <a:pt x="127614" y="2625"/>
                  <a:pt x="127619" y="5160"/>
                  <a:pt x="128860" y="5284"/>
                </a:cubicBezTo>
                <a:cubicBezTo>
                  <a:pt x="136079" y="6006"/>
                  <a:pt x="143459" y="3469"/>
                  <a:pt x="150615" y="4662"/>
                </a:cubicBezTo>
                <a:cubicBezTo>
                  <a:pt x="152279" y="4939"/>
                  <a:pt x="148024" y="9333"/>
                  <a:pt x="149683" y="9635"/>
                </a:cubicBezTo>
                <a:cubicBezTo>
                  <a:pt x="157531" y="11063"/>
                  <a:pt x="167232" y="5159"/>
                  <a:pt x="173613" y="9946"/>
                </a:cubicBezTo>
                <a:cubicBezTo>
                  <a:pt x="175406" y="11291"/>
                  <a:pt x="167693" y="15070"/>
                  <a:pt x="169884" y="15540"/>
                </a:cubicBezTo>
                <a:cubicBezTo>
                  <a:pt x="173855" y="16392"/>
                  <a:pt x="178152" y="15499"/>
                  <a:pt x="182005" y="16783"/>
                </a:cubicBezTo>
                <a:cubicBezTo>
                  <a:pt x="184976" y="17773"/>
                  <a:pt x="174364" y="22490"/>
                  <a:pt x="176721" y="24553"/>
                </a:cubicBezTo>
                <a:cubicBezTo>
                  <a:pt x="178743" y="26323"/>
                  <a:pt x="183131" y="25698"/>
                  <a:pt x="183869" y="28282"/>
                </a:cubicBezTo>
                <a:cubicBezTo>
                  <a:pt x="184708" y="31224"/>
                  <a:pt x="179518" y="33303"/>
                  <a:pt x="179518" y="363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Terms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311700" y="11261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Elegies/laments: personal and/or communal sorrow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Parallelism: When the text has corresponding </a:t>
            </a:r>
            <a:r>
              <a:rPr i="1" lang="en" sz="1700" u="sng"/>
              <a:t>structure</a:t>
            </a:r>
            <a:r>
              <a:rPr lang="en" sz="1700"/>
              <a:t>, language, or content</a:t>
            </a:r>
            <a:endParaRPr sz="17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Ex. of echo) Psalm 19:1 — “The heavens are telling the glory of God; / and the firmament proclaims his handiwork”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Ex. of extension/inversion) Psalm 19:2 — “Day to day pours forth speech, / and night to night declares knowledge”</a:t>
            </a:r>
            <a:endParaRPr sz="13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Chiasm: Inverts the structure of a text, creating a mirror image rather than an echo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Form of parallelism</a:t>
            </a:r>
            <a:endParaRPr sz="17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Ex) Psalm 124:7 — “We have escaped like a bird / from the snare of the fowlers; / the snare is broken, / and we have escaped.”</a:t>
            </a:r>
            <a:endParaRPr sz="1300"/>
          </a:p>
        </p:txBody>
      </p:sp>
      <p:sp>
        <p:nvSpPr>
          <p:cNvPr id="99" name="Google Shape;99;p15"/>
          <p:cNvSpPr/>
          <p:nvPr/>
        </p:nvSpPr>
        <p:spPr>
          <a:xfrm>
            <a:off x="1477833" y="3854669"/>
            <a:ext cx="789350" cy="664975"/>
          </a:xfrm>
          <a:custGeom>
            <a:rect b="b" l="l" r="r" t="t"/>
            <a:pathLst>
              <a:path extrusionOk="0" h="26599" w="31574">
                <a:moveTo>
                  <a:pt x="22002" y="584"/>
                </a:moveTo>
                <a:cubicBezTo>
                  <a:pt x="15027" y="-965"/>
                  <a:pt x="4910" y="527"/>
                  <a:pt x="1490" y="6800"/>
                </a:cubicBezTo>
                <a:cubicBezTo>
                  <a:pt x="-1243" y="11812"/>
                  <a:pt x="47" y="20589"/>
                  <a:pt x="4909" y="23582"/>
                </a:cubicBezTo>
                <a:cubicBezTo>
                  <a:pt x="11923" y="27900"/>
                  <a:pt x="25517" y="28016"/>
                  <a:pt x="29461" y="20785"/>
                </a:cubicBezTo>
                <a:cubicBezTo>
                  <a:pt x="32040" y="16056"/>
                  <a:pt x="32449" y="9107"/>
                  <a:pt x="29461" y="4624"/>
                </a:cubicBezTo>
                <a:cubicBezTo>
                  <a:pt x="26935" y="834"/>
                  <a:pt x="20963" y="584"/>
                  <a:pt x="16408" y="58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Google Shape;100;p15"/>
          <p:cNvSpPr/>
          <p:nvPr/>
        </p:nvSpPr>
        <p:spPr>
          <a:xfrm>
            <a:off x="3837735" y="3895492"/>
            <a:ext cx="785500" cy="698175"/>
          </a:xfrm>
          <a:custGeom>
            <a:rect b="b" l="l" r="r" t="t"/>
            <a:pathLst>
              <a:path extrusionOk="0" h="27927" w="31420">
                <a:moveTo>
                  <a:pt x="20220" y="194"/>
                </a:moveTo>
                <a:cubicBezTo>
                  <a:pt x="15297" y="194"/>
                  <a:pt x="9551" y="-583"/>
                  <a:pt x="5613" y="2370"/>
                </a:cubicBezTo>
                <a:cubicBezTo>
                  <a:pt x="1341" y="5573"/>
                  <a:pt x="-1184" y="12580"/>
                  <a:pt x="641" y="17598"/>
                </a:cubicBezTo>
                <a:cubicBezTo>
                  <a:pt x="3766" y="26190"/>
                  <a:pt x="17762" y="29813"/>
                  <a:pt x="26436" y="26922"/>
                </a:cubicBezTo>
                <a:cubicBezTo>
                  <a:pt x="32775" y="24809"/>
                  <a:pt x="32236" y="12834"/>
                  <a:pt x="28922" y="7032"/>
                </a:cubicBezTo>
                <a:cubicBezTo>
                  <a:pt x="26621" y="3004"/>
                  <a:pt x="21202" y="1661"/>
                  <a:pt x="16801" y="19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Google Shape;101;p15"/>
          <p:cNvSpPr/>
          <p:nvPr/>
        </p:nvSpPr>
        <p:spPr>
          <a:xfrm>
            <a:off x="6288734" y="3900350"/>
            <a:ext cx="890550" cy="769525"/>
          </a:xfrm>
          <a:custGeom>
            <a:rect b="b" l="l" r="r" t="t"/>
            <a:pathLst>
              <a:path extrusionOk="0" h="30781" w="35622">
                <a:moveTo>
                  <a:pt x="25672" y="622"/>
                </a:moveTo>
                <a:cubicBezTo>
                  <a:pt x="17282" y="-78"/>
                  <a:pt x="6260" y="1598"/>
                  <a:pt x="1741" y="8702"/>
                </a:cubicBezTo>
                <a:cubicBezTo>
                  <a:pt x="-1295" y="13474"/>
                  <a:pt x="-67" y="21804"/>
                  <a:pt x="4227" y="25485"/>
                </a:cubicBezTo>
                <a:cubicBezTo>
                  <a:pt x="11860" y="32029"/>
                  <a:pt x="29495" y="33343"/>
                  <a:pt x="34374" y="24552"/>
                </a:cubicBezTo>
                <a:cubicBezTo>
                  <a:pt x="38995" y="16226"/>
                  <a:pt x="29290" y="0"/>
                  <a:pt x="19767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Google Shape;102;p15"/>
          <p:cNvSpPr/>
          <p:nvPr/>
        </p:nvSpPr>
        <p:spPr>
          <a:xfrm>
            <a:off x="1693775" y="4125675"/>
            <a:ext cx="18150" cy="23300"/>
          </a:xfrm>
          <a:custGeom>
            <a:rect b="b" l="l" r="r" t="t"/>
            <a:pathLst>
              <a:path extrusionOk="0" h="932" w="726">
                <a:moveTo>
                  <a:pt x="0" y="0"/>
                </a:moveTo>
                <a:cubicBezTo>
                  <a:pt x="0" y="373"/>
                  <a:pt x="829" y="621"/>
                  <a:pt x="622" y="93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Google Shape;103;p15"/>
          <p:cNvSpPr/>
          <p:nvPr/>
        </p:nvSpPr>
        <p:spPr>
          <a:xfrm>
            <a:off x="2012325" y="4133450"/>
            <a:ext cx="37975" cy="81100"/>
          </a:xfrm>
          <a:custGeom>
            <a:rect b="b" l="l" r="r" t="t"/>
            <a:pathLst>
              <a:path extrusionOk="0" h="3244" w="1519">
                <a:moveTo>
                  <a:pt x="622" y="0"/>
                </a:moveTo>
                <a:cubicBezTo>
                  <a:pt x="-435" y="0"/>
                  <a:pt x="338" y="3652"/>
                  <a:pt x="1244" y="3108"/>
                </a:cubicBezTo>
                <a:cubicBezTo>
                  <a:pt x="2039" y="2631"/>
                  <a:pt x="879" y="914"/>
                  <a:pt x="0" y="62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Google Shape;104;p15"/>
          <p:cNvSpPr/>
          <p:nvPr/>
        </p:nvSpPr>
        <p:spPr>
          <a:xfrm>
            <a:off x="1686000" y="4322481"/>
            <a:ext cx="396275" cy="67375"/>
          </a:xfrm>
          <a:custGeom>
            <a:rect b="b" l="l" r="r" t="t"/>
            <a:pathLst>
              <a:path extrusionOk="0" h="2695" w="15851">
                <a:moveTo>
                  <a:pt x="0" y="830"/>
                </a:moveTo>
                <a:cubicBezTo>
                  <a:pt x="5258" y="22"/>
                  <a:pt x="12089" y="-1067"/>
                  <a:pt x="15851" y="269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Google Shape;105;p15"/>
          <p:cNvSpPr/>
          <p:nvPr/>
        </p:nvSpPr>
        <p:spPr>
          <a:xfrm>
            <a:off x="3981801" y="4079050"/>
            <a:ext cx="132150" cy="78175"/>
          </a:xfrm>
          <a:custGeom>
            <a:rect b="b" l="l" r="r" t="t"/>
            <a:pathLst>
              <a:path extrusionOk="0" h="3127" w="5286">
                <a:moveTo>
                  <a:pt x="3580" y="311"/>
                </a:moveTo>
                <a:cubicBezTo>
                  <a:pt x="2328" y="311"/>
                  <a:pt x="-483" y="791"/>
                  <a:pt x="161" y="1865"/>
                </a:cubicBezTo>
                <a:cubicBezTo>
                  <a:pt x="1015" y="3289"/>
                  <a:pt x="4279" y="3600"/>
                  <a:pt x="5134" y="2176"/>
                </a:cubicBezTo>
                <a:cubicBezTo>
                  <a:pt x="5742" y="1163"/>
                  <a:pt x="3518" y="0"/>
                  <a:pt x="2336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Google Shape;106;p15"/>
          <p:cNvSpPr/>
          <p:nvPr/>
        </p:nvSpPr>
        <p:spPr>
          <a:xfrm>
            <a:off x="4310137" y="4110150"/>
            <a:ext cx="129750" cy="111900"/>
          </a:xfrm>
          <a:custGeom>
            <a:rect b="b" l="l" r="r" t="t"/>
            <a:pathLst>
              <a:path extrusionOk="0" h="4476" w="5190">
                <a:moveTo>
                  <a:pt x="2567" y="310"/>
                </a:moveTo>
                <a:cubicBezTo>
                  <a:pt x="1395" y="310"/>
                  <a:pt x="-241" y="1670"/>
                  <a:pt x="81" y="2797"/>
                </a:cubicBezTo>
                <a:cubicBezTo>
                  <a:pt x="523" y="4343"/>
                  <a:pt x="3305" y="4760"/>
                  <a:pt x="4743" y="4040"/>
                </a:cubicBezTo>
                <a:cubicBezTo>
                  <a:pt x="6446" y="3188"/>
                  <a:pt x="2607" y="0"/>
                  <a:pt x="703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Google Shape;107;p15"/>
          <p:cNvSpPr/>
          <p:nvPr/>
        </p:nvSpPr>
        <p:spPr>
          <a:xfrm>
            <a:off x="4001375" y="4358353"/>
            <a:ext cx="388475" cy="93650"/>
          </a:xfrm>
          <a:custGeom>
            <a:rect b="b" l="l" r="r" t="t"/>
            <a:pathLst>
              <a:path extrusionOk="0" h="3746" w="15539">
                <a:moveTo>
                  <a:pt x="0" y="1260"/>
                </a:moveTo>
                <a:cubicBezTo>
                  <a:pt x="4976" y="-400"/>
                  <a:pt x="13192" y="-945"/>
                  <a:pt x="15539" y="374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Google Shape;108;p15"/>
          <p:cNvSpPr/>
          <p:nvPr/>
        </p:nvSpPr>
        <p:spPr>
          <a:xfrm>
            <a:off x="3942044" y="4195600"/>
            <a:ext cx="67075" cy="170400"/>
          </a:xfrm>
          <a:custGeom>
            <a:rect b="b" l="l" r="r" t="t"/>
            <a:pathLst>
              <a:path extrusionOk="0" h="6816" w="2683">
                <a:moveTo>
                  <a:pt x="1751" y="311"/>
                </a:moveTo>
                <a:cubicBezTo>
                  <a:pt x="1336" y="2383"/>
                  <a:pt x="-985" y="5032"/>
                  <a:pt x="508" y="6527"/>
                </a:cubicBezTo>
                <a:cubicBezTo>
                  <a:pt x="2129" y="8149"/>
                  <a:pt x="2683" y="2293"/>
                  <a:pt x="2683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Google Shape;109;p15"/>
          <p:cNvSpPr/>
          <p:nvPr/>
        </p:nvSpPr>
        <p:spPr>
          <a:xfrm>
            <a:off x="6535514" y="4172300"/>
            <a:ext cx="91975" cy="49250"/>
          </a:xfrm>
          <a:custGeom>
            <a:rect b="b" l="l" r="r" t="t"/>
            <a:pathLst>
              <a:path extrusionOk="0" h="1970" w="3679">
                <a:moveTo>
                  <a:pt x="260" y="0"/>
                </a:moveTo>
                <a:cubicBezTo>
                  <a:pt x="-782" y="694"/>
                  <a:pt x="3679" y="2806"/>
                  <a:pt x="3679" y="1554"/>
                </a:cubicBezTo>
                <a:cubicBezTo>
                  <a:pt x="3679" y="663"/>
                  <a:pt x="2349" y="282"/>
                  <a:pt x="1504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Google Shape;110;p15"/>
          <p:cNvSpPr/>
          <p:nvPr/>
        </p:nvSpPr>
        <p:spPr>
          <a:xfrm>
            <a:off x="6933265" y="4195600"/>
            <a:ext cx="46600" cy="72850"/>
          </a:xfrm>
          <a:custGeom>
            <a:rect b="b" l="l" r="r" t="t"/>
            <a:pathLst>
              <a:path extrusionOk="0" h="2914" w="1864">
                <a:moveTo>
                  <a:pt x="200" y="1243"/>
                </a:moveTo>
                <a:cubicBezTo>
                  <a:pt x="-464" y="1243"/>
                  <a:pt x="975" y="3266"/>
                  <a:pt x="1444" y="2797"/>
                </a:cubicBezTo>
                <a:cubicBezTo>
                  <a:pt x="2107" y="2134"/>
                  <a:pt x="1796" y="664"/>
                  <a:pt x="1133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Google Shape;111;p15"/>
          <p:cNvSpPr/>
          <p:nvPr/>
        </p:nvSpPr>
        <p:spPr>
          <a:xfrm>
            <a:off x="6580875" y="4386440"/>
            <a:ext cx="396250" cy="81100"/>
          </a:xfrm>
          <a:custGeom>
            <a:rect b="b" l="l" r="r" t="t"/>
            <a:pathLst>
              <a:path extrusionOk="0" h="3244" w="15850">
                <a:moveTo>
                  <a:pt x="0" y="2933"/>
                </a:moveTo>
                <a:cubicBezTo>
                  <a:pt x="3071" y="-1367"/>
                  <a:pt x="12116" y="-496"/>
                  <a:pt x="15850" y="324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Google Shape;112;p15"/>
          <p:cNvSpPr/>
          <p:nvPr/>
        </p:nvSpPr>
        <p:spPr>
          <a:xfrm>
            <a:off x="1709325" y="4545250"/>
            <a:ext cx="196475" cy="466175"/>
          </a:xfrm>
          <a:custGeom>
            <a:rect b="b" l="l" r="r" t="t"/>
            <a:pathLst>
              <a:path extrusionOk="0" h="18647" w="7859">
                <a:moveTo>
                  <a:pt x="5594" y="0"/>
                </a:moveTo>
                <a:cubicBezTo>
                  <a:pt x="7074" y="3256"/>
                  <a:pt x="8591" y="7173"/>
                  <a:pt x="7459" y="10566"/>
                </a:cubicBezTo>
                <a:cubicBezTo>
                  <a:pt x="6299" y="14043"/>
                  <a:pt x="2199" y="15714"/>
                  <a:pt x="0" y="1864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Google Shape;113;p15"/>
          <p:cNvSpPr/>
          <p:nvPr/>
        </p:nvSpPr>
        <p:spPr>
          <a:xfrm>
            <a:off x="1919100" y="4824950"/>
            <a:ext cx="124325" cy="170925"/>
          </a:xfrm>
          <a:custGeom>
            <a:rect b="b" l="l" r="r" t="t"/>
            <a:pathLst>
              <a:path extrusionOk="0" h="6837" w="4973">
                <a:moveTo>
                  <a:pt x="0" y="0"/>
                </a:moveTo>
                <a:cubicBezTo>
                  <a:pt x="1760" y="2201"/>
                  <a:pt x="2979" y="4846"/>
                  <a:pt x="4973" y="683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Google Shape;114;p15"/>
          <p:cNvSpPr/>
          <p:nvPr/>
        </p:nvSpPr>
        <p:spPr>
          <a:xfrm>
            <a:off x="1724850" y="4651041"/>
            <a:ext cx="380725" cy="127275"/>
          </a:xfrm>
          <a:custGeom>
            <a:rect b="b" l="l" r="r" t="t"/>
            <a:pathLst>
              <a:path extrusionOk="0" h="5091" w="15229">
                <a:moveTo>
                  <a:pt x="0" y="5091"/>
                </a:moveTo>
                <a:cubicBezTo>
                  <a:pt x="1814" y="2825"/>
                  <a:pt x="4285" y="-358"/>
                  <a:pt x="7148" y="119"/>
                </a:cubicBezTo>
                <a:cubicBezTo>
                  <a:pt x="10215" y="630"/>
                  <a:pt x="12278" y="3799"/>
                  <a:pt x="15229" y="478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Google Shape;115;p15"/>
          <p:cNvSpPr/>
          <p:nvPr/>
        </p:nvSpPr>
        <p:spPr>
          <a:xfrm>
            <a:off x="4156750" y="4615175"/>
            <a:ext cx="168825" cy="458400"/>
          </a:xfrm>
          <a:custGeom>
            <a:rect b="b" l="l" r="r" t="t"/>
            <a:pathLst>
              <a:path extrusionOk="0" h="18336" w="6753">
                <a:moveTo>
                  <a:pt x="5594" y="0"/>
                </a:moveTo>
                <a:cubicBezTo>
                  <a:pt x="5935" y="3408"/>
                  <a:pt x="7533" y="7094"/>
                  <a:pt x="6216" y="10256"/>
                </a:cubicBezTo>
                <a:cubicBezTo>
                  <a:pt x="4909" y="13393"/>
                  <a:pt x="0" y="14938"/>
                  <a:pt x="0" y="1833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Google Shape;116;p15"/>
          <p:cNvSpPr/>
          <p:nvPr/>
        </p:nvSpPr>
        <p:spPr>
          <a:xfrm>
            <a:off x="4327700" y="4887100"/>
            <a:ext cx="147600" cy="170925"/>
          </a:xfrm>
          <a:custGeom>
            <a:rect b="b" l="l" r="r" t="t"/>
            <a:pathLst>
              <a:path extrusionOk="0" h="6837" w="5904">
                <a:moveTo>
                  <a:pt x="0" y="0"/>
                </a:moveTo>
                <a:cubicBezTo>
                  <a:pt x="1959" y="2287"/>
                  <a:pt x="3775" y="4708"/>
                  <a:pt x="5904" y="683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Google Shape;117;p15"/>
          <p:cNvSpPr/>
          <p:nvPr/>
        </p:nvSpPr>
        <p:spPr>
          <a:xfrm>
            <a:off x="4164525" y="4755025"/>
            <a:ext cx="295250" cy="108775"/>
          </a:xfrm>
          <a:custGeom>
            <a:rect b="b" l="l" r="r" t="t"/>
            <a:pathLst>
              <a:path extrusionOk="0" h="4351" w="11810">
                <a:moveTo>
                  <a:pt x="0" y="2797"/>
                </a:moveTo>
                <a:cubicBezTo>
                  <a:pt x="2088" y="1902"/>
                  <a:pt x="3944" y="0"/>
                  <a:pt x="6216" y="0"/>
                </a:cubicBezTo>
                <a:cubicBezTo>
                  <a:pt x="8578" y="0"/>
                  <a:pt x="9569" y="3603"/>
                  <a:pt x="11810" y="435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Google Shape;118;p15"/>
          <p:cNvSpPr/>
          <p:nvPr/>
        </p:nvSpPr>
        <p:spPr>
          <a:xfrm>
            <a:off x="6666350" y="4677325"/>
            <a:ext cx="161125" cy="341850"/>
          </a:xfrm>
          <a:custGeom>
            <a:rect b="b" l="l" r="r" t="t"/>
            <a:pathLst>
              <a:path extrusionOk="0" h="13674" w="6445">
                <a:moveTo>
                  <a:pt x="4662" y="0"/>
                </a:moveTo>
                <a:cubicBezTo>
                  <a:pt x="5253" y="2366"/>
                  <a:pt x="6987" y="4835"/>
                  <a:pt x="6216" y="7148"/>
                </a:cubicBezTo>
                <a:cubicBezTo>
                  <a:pt x="5266" y="9998"/>
                  <a:pt x="1668" y="11175"/>
                  <a:pt x="0" y="1367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Google Shape;119;p15"/>
          <p:cNvSpPr/>
          <p:nvPr/>
        </p:nvSpPr>
        <p:spPr>
          <a:xfrm>
            <a:off x="6837275" y="4863800"/>
            <a:ext cx="163175" cy="194225"/>
          </a:xfrm>
          <a:custGeom>
            <a:rect b="b" l="l" r="r" t="t"/>
            <a:pathLst>
              <a:path extrusionOk="0" h="7769" w="6527">
                <a:moveTo>
                  <a:pt x="0" y="0"/>
                </a:moveTo>
                <a:cubicBezTo>
                  <a:pt x="1071" y="3208"/>
                  <a:pt x="4134" y="5379"/>
                  <a:pt x="6527" y="776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Google Shape;120;p15"/>
          <p:cNvSpPr/>
          <p:nvPr/>
        </p:nvSpPr>
        <p:spPr>
          <a:xfrm>
            <a:off x="6697425" y="4824324"/>
            <a:ext cx="419575" cy="62775"/>
          </a:xfrm>
          <a:custGeom>
            <a:rect b="b" l="l" r="r" t="t"/>
            <a:pathLst>
              <a:path extrusionOk="0" h="2511" w="16783">
                <a:moveTo>
                  <a:pt x="0" y="2511"/>
                </a:moveTo>
                <a:cubicBezTo>
                  <a:pt x="3356" y="-1965"/>
                  <a:pt x="11476" y="742"/>
                  <a:pt x="16783" y="251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Google Shape;121;p15"/>
          <p:cNvSpPr/>
          <p:nvPr/>
        </p:nvSpPr>
        <p:spPr>
          <a:xfrm>
            <a:off x="7373375" y="104265"/>
            <a:ext cx="1623875" cy="550150"/>
          </a:xfrm>
          <a:custGeom>
            <a:rect b="b" l="l" r="r" t="t"/>
            <a:pathLst>
              <a:path extrusionOk="0" h="22006" w="64955">
                <a:moveTo>
                  <a:pt x="0" y="6706"/>
                </a:moveTo>
                <a:cubicBezTo>
                  <a:pt x="1590" y="5647"/>
                  <a:pt x="3292" y="4566"/>
                  <a:pt x="4351" y="2977"/>
                </a:cubicBezTo>
                <a:cubicBezTo>
                  <a:pt x="4917" y="2128"/>
                  <a:pt x="4873" y="-542"/>
                  <a:pt x="5595" y="180"/>
                </a:cubicBezTo>
                <a:cubicBezTo>
                  <a:pt x="6849" y="1434"/>
                  <a:pt x="5534" y="3781"/>
                  <a:pt x="4973" y="5463"/>
                </a:cubicBezTo>
                <a:cubicBezTo>
                  <a:pt x="4257" y="7609"/>
                  <a:pt x="4119" y="14014"/>
                  <a:pt x="3108" y="11990"/>
                </a:cubicBezTo>
                <a:cubicBezTo>
                  <a:pt x="2091" y="9955"/>
                  <a:pt x="4919" y="4477"/>
                  <a:pt x="6527" y="6085"/>
                </a:cubicBezTo>
                <a:cubicBezTo>
                  <a:pt x="7356" y="6914"/>
                  <a:pt x="2929" y="8200"/>
                  <a:pt x="4041" y="8571"/>
                </a:cubicBezTo>
                <a:cubicBezTo>
                  <a:pt x="5438" y="9037"/>
                  <a:pt x="6007" y="11126"/>
                  <a:pt x="7459" y="11368"/>
                </a:cubicBezTo>
                <a:cubicBezTo>
                  <a:pt x="9343" y="11681"/>
                  <a:pt x="9279" y="7017"/>
                  <a:pt x="11189" y="7017"/>
                </a:cubicBezTo>
                <a:cubicBezTo>
                  <a:pt x="11922" y="7017"/>
                  <a:pt x="11079" y="8489"/>
                  <a:pt x="10878" y="9193"/>
                </a:cubicBezTo>
                <a:cubicBezTo>
                  <a:pt x="10444" y="10710"/>
                  <a:pt x="13967" y="6381"/>
                  <a:pt x="15229" y="7328"/>
                </a:cubicBezTo>
                <a:cubicBezTo>
                  <a:pt x="16475" y="8262"/>
                  <a:pt x="13983" y="11990"/>
                  <a:pt x="15540" y="11990"/>
                </a:cubicBezTo>
                <a:cubicBezTo>
                  <a:pt x="17298" y="11990"/>
                  <a:pt x="18028" y="7015"/>
                  <a:pt x="19269" y="8260"/>
                </a:cubicBezTo>
                <a:cubicBezTo>
                  <a:pt x="19963" y="8956"/>
                  <a:pt x="18176" y="10088"/>
                  <a:pt x="18337" y="11057"/>
                </a:cubicBezTo>
                <a:cubicBezTo>
                  <a:pt x="18508" y="12084"/>
                  <a:pt x="21058" y="12335"/>
                  <a:pt x="21445" y="11368"/>
                </a:cubicBezTo>
                <a:cubicBezTo>
                  <a:pt x="22118" y="9686"/>
                  <a:pt x="22621" y="5896"/>
                  <a:pt x="24242" y="6706"/>
                </a:cubicBezTo>
                <a:cubicBezTo>
                  <a:pt x="25450" y="7310"/>
                  <a:pt x="23182" y="9623"/>
                  <a:pt x="23931" y="10747"/>
                </a:cubicBezTo>
                <a:cubicBezTo>
                  <a:pt x="24936" y="12255"/>
                  <a:pt x="27040" y="7017"/>
                  <a:pt x="28593" y="7950"/>
                </a:cubicBezTo>
                <a:cubicBezTo>
                  <a:pt x="29309" y="8380"/>
                  <a:pt x="28282" y="9601"/>
                  <a:pt x="28282" y="10436"/>
                </a:cubicBezTo>
                <a:cubicBezTo>
                  <a:pt x="28282" y="10875"/>
                  <a:pt x="28560" y="10089"/>
                  <a:pt x="28903" y="9814"/>
                </a:cubicBezTo>
                <a:cubicBezTo>
                  <a:pt x="29586" y="9267"/>
                  <a:pt x="28294" y="7950"/>
                  <a:pt x="30147" y="7950"/>
                </a:cubicBezTo>
                <a:cubicBezTo>
                  <a:pt x="31394" y="7950"/>
                  <a:pt x="29499" y="10880"/>
                  <a:pt x="30457" y="11679"/>
                </a:cubicBezTo>
                <a:cubicBezTo>
                  <a:pt x="31428" y="12489"/>
                  <a:pt x="33165" y="10704"/>
                  <a:pt x="33565" y="9504"/>
                </a:cubicBezTo>
                <a:cubicBezTo>
                  <a:pt x="33843" y="8670"/>
                  <a:pt x="34808" y="7018"/>
                  <a:pt x="35430" y="7639"/>
                </a:cubicBezTo>
                <a:cubicBezTo>
                  <a:pt x="37457" y="9664"/>
                  <a:pt x="43889" y="1112"/>
                  <a:pt x="41024" y="1112"/>
                </a:cubicBezTo>
                <a:cubicBezTo>
                  <a:pt x="36978" y="1112"/>
                  <a:pt x="37721" y="14215"/>
                  <a:pt x="41646" y="13233"/>
                </a:cubicBezTo>
                <a:cubicBezTo>
                  <a:pt x="43493" y="12771"/>
                  <a:pt x="45699" y="7637"/>
                  <a:pt x="43821" y="7950"/>
                </a:cubicBezTo>
                <a:cubicBezTo>
                  <a:pt x="42081" y="8240"/>
                  <a:pt x="42392" y="13522"/>
                  <a:pt x="44132" y="13233"/>
                </a:cubicBezTo>
                <a:cubicBezTo>
                  <a:pt x="45940" y="12933"/>
                  <a:pt x="46270" y="10102"/>
                  <a:pt x="47861" y="9193"/>
                </a:cubicBezTo>
                <a:cubicBezTo>
                  <a:pt x="48714" y="8706"/>
                  <a:pt x="51353" y="8955"/>
                  <a:pt x="50658" y="8260"/>
                </a:cubicBezTo>
                <a:cubicBezTo>
                  <a:pt x="48997" y="6599"/>
                  <a:pt x="43769" y="12801"/>
                  <a:pt x="45997" y="13544"/>
                </a:cubicBezTo>
                <a:cubicBezTo>
                  <a:pt x="49513" y="14717"/>
                  <a:pt x="47263" y="3599"/>
                  <a:pt x="50969" y="3599"/>
                </a:cubicBezTo>
                <a:cubicBezTo>
                  <a:pt x="54427" y="3599"/>
                  <a:pt x="52873" y="13855"/>
                  <a:pt x="49415" y="13855"/>
                </a:cubicBezTo>
                <a:cubicBezTo>
                  <a:pt x="47289" y="13855"/>
                  <a:pt x="53766" y="11319"/>
                  <a:pt x="53766" y="9193"/>
                </a:cubicBezTo>
                <a:cubicBezTo>
                  <a:pt x="53766" y="7203"/>
                  <a:pt x="49013" y="12148"/>
                  <a:pt x="50037" y="13855"/>
                </a:cubicBezTo>
                <a:cubicBezTo>
                  <a:pt x="51099" y="15625"/>
                  <a:pt x="55217" y="10057"/>
                  <a:pt x="55942" y="11990"/>
                </a:cubicBezTo>
                <a:cubicBezTo>
                  <a:pt x="56819" y="14326"/>
                  <a:pt x="57546" y="17156"/>
                  <a:pt x="56563" y="19449"/>
                </a:cubicBezTo>
                <a:cubicBezTo>
                  <a:pt x="55827" y="21165"/>
                  <a:pt x="52115" y="22983"/>
                  <a:pt x="51280" y="21313"/>
                </a:cubicBezTo>
                <a:cubicBezTo>
                  <a:pt x="50573" y="19899"/>
                  <a:pt x="52410" y="18086"/>
                  <a:pt x="53766" y="17273"/>
                </a:cubicBezTo>
                <a:cubicBezTo>
                  <a:pt x="54362" y="16916"/>
                  <a:pt x="54406" y="16997"/>
                  <a:pt x="55009" y="16652"/>
                </a:cubicBezTo>
                <a:cubicBezTo>
                  <a:pt x="55496" y="16374"/>
                  <a:pt x="55441" y="16281"/>
                  <a:pt x="55942" y="16030"/>
                </a:cubicBezTo>
                <a:cubicBezTo>
                  <a:pt x="58075" y="14963"/>
                  <a:pt x="60583" y="14012"/>
                  <a:pt x="61847" y="11990"/>
                </a:cubicBezTo>
                <a:cubicBezTo>
                  <a:pt x="62473" y="10988"/>
                  <a:pt x="60199" y="8137"/>
                  <a:pt x="59671" y="9193"/>
                </a:cubicBezTo>
                <a:cubicBezTo>
                  <a:pt x="58976" y="10583"/>
                  <a:pt x="58572" y="12756"/>
                  <a:pt x="59671" y="13855"/>
                </a:cubicBezTo>
                <a:cubicBezTo>
                  <a:pt x="60969" y="15153"/>
                  <a:pt x="63656" y="13598"/>
                  <a:pt x="64955" y="1230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Google Shape;122;p15"/>
          <p:cNvSpPr/>
          <p:nvPr/>
        </p:nvSpPr>
        <p:spPr>
          <a:xfrm>
            <a:off x="7103215" y="602622"/>
            <a:ext cx="52475" cy="47325"/>
          </a:xfrm>
          <a:custGeom>
            <a:rect b="b" l="l" r="r" t="t"/>
            <a:pathLst>
              <a:path extrusionOk="0" h="1893" w="2099">
                <a:moveTo>
                  <a:pt x="1794" y="1690"/>
                </a:moveTo>
                <a:cubicBezTo>
                  <a:pt x="2403" y="2097"/>
                  <a:pt x="920" y="-136"/>
                  <a:pt x="240" y="136"/>
                </a:cubicBezTo>
                <a:cubicBezTo>
                  <a:pt x="-241" y="328"/>
                  <a:pt x="1538" y="1745"/>
                  <a:pt x="1172" y="137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Google Shape;123;p15"/>
          <p:cNvSpPr/>
          <p:nvPr/>
        </p:nvSpPr>
        <p:spPr>
          <a:xfrm>
            <a:off x="7279942" y="613800"/>
            <a:ext cx="15750" cy="46625"/>
          </a:xfrm>
          <a:custGeom>
            <a:rect b="b" l="l" r="r" t="t"/>
            <a:pathLst>
              <a:path extrusionOk="0" h="1865" w="630">
                <a:moveTo>
                  <a:pt x="8" y="0"/>
                </a:moveTo>
                <a:cubicBezTo>
                  <a:pt x="8" y="655"/>
                  <a:pt x="-25" y="1865"/>
                  <a:pt x="630" y="186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Google Shape;124;p15"/>
          <p:cNvSpPr/>
          <p:nvPr/>
        </p:nvSpPr>
        <p:spPr>
          <a:xfrm>
            <a:off x="7209144" y="835987"/>
            <a:ext cx="183750" cy="121800"/>
          </a:xfrm>
          <a:custGeom>
            <a:rect b="b" l="l" r="r" t="t"/>
            <a:pathLst>
              <a:path extrusionOk="0" h="4872" w="7350">
                <a:moveTo>
                  <a:pt x="665" y="1991"/>
                </a:moveTo>
                <a:cubicBezTo>
                  <a:pt x="1436" y="3533"/>
                  <a:pt x="3325" y="5126"/>
                  <a:pt x="5016" y="4788"/>
                </a:cubicBezTo>
                <a:cubicBezTo>
                  <a:pt x="6606" y="4470"/>
                  <a:pt x="7509" y="2027"/>
                  <a:pt x="7191" y="437"/>
                </a:cubicBezTo>
                <a:cubicBezTo>
                  <a:pt x="7049" y="-274"/>
                  <a:pt x="5664" y="113"/>
                  <a:pt x="5016" y="437"/>
                </a:cubicBezTo>
                <a:cubicBezTo>
                  <a:pt x="3623" y="1134"/>
                  <a:pt x="1831" y="254"/>
                  <a:pt x="354" y="747"/>
                </a:cubicBezTo>
                <a:cubicBezTo>
                  <a:pt x="-766" y="1121"/>
                  <a:pt x="1408" y="3171"/>
                  <a:pt x="2529" y="354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Google Shape;125;p15"/>
          <p:cNvSpPr/>
          <p:nvPr/>
        </p:nvSpPr>
        <p:spPr>
          <a:xfrm>
            <a:off x="7489925" y="559425"/>
            <a:ext cx="132100" cy="194225"/>
          </a:xfrm>
          <a:custGeom>
            <a:rect b="b" l="l" r="r" t="t"/>
            <a:pathLst>
              <a:path extrusionOk="0" h="7769" w="5284">
                <a:moveTo>
                  <a:pt x="0" y="7769"/>
                </a:moveTo>
                <a:cubicBezTo>
                  <a:pt x="1737" y="5163"/>
                  <a:pt x="3545" y="2605"/>
                  <a:pt x="5284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Google Shape;126;p15"/>
          <p:cNvSpPr/>
          <p:nvPr/>
        </p:nvSpPr>
        <p:spPr>
          <a:xfrm>
            <a:off x="5427646" y="406932"/>
            <a:ext cx="678925" cy="597500"/>
          </a:xfrm>
          <a:custGeom>
            <a:rect b="b" l="l" r="r" t="t"/>
            <a:pathLst>
              <a:path extrusionOk="0" h="23900" w="27157">
                <a:moveTo>
                  <a:pt x="9146" y="3613"/>
                </a:moveTo>
                <a:cubicBezTo>
                  <a:pt x="6085" y="3613"/>
                  <a:pt x="1961" y="4530"/>
                  <a:pt x="755" y="7343"/>
                </a:cubicBezTo>
                <a:cubicBezTo>
                  <a:pt x="-647" y="10615"/>
                  <a:pt x="85" y="15129"/>
                  <a:pt x="2309" y="17909"/>
                </a:cubicBezTo>
                <a:cubicBezTo>
                  <a:pt x="7242" y="24076"/>
                  <a:pt x="22009" y="26631"/>
                  <a:pt x="25928" y="19774"/>
                </a:cubicBezTo>
                <a:cubicBezTo>
                  <a:pt x="28633" y="15040"/>
                  <a:pt x="26324" y="7094"/>
                  <a:pt x="21888" y="3924"/>
                </a:cubicBezTo>
                <a:cubicBezTo>
                  <a:pt x="16567" y="122"/>
                  <a:pt x="6929" y="-1947"/>
                  <a:pt x="2309" y="268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Google Shape;127;p15"/>
          <p:cNvSpPr/>
          <p:nvPr/>
        </p:nvSpPr>
        <p:spPr>
          <a:xfrm>
            <a:off x="5102571" y="212943"/>
            <a:ext cx="1309200" cy="1014650"/>
          </a:xfrm>
          <a:custGeom>
            <a:rect b="b" l="l" r="r" t="t"/>
            <a:pathLst>
              <a:path extrusionOk="0" h="40586" w="52368">
                <a:moveTo>
                  <a:pt x="10961" y="9197"/>
                </a:moveTo>
                <a:cubicBezTo>
                  <a:pt x="10157" y="6788"/>
                  <a:pt x="7136" y="2875"/>
                  <a:pt x="9407" y="1738"/>
                </a:cubicBezTo>
                <a:cubicBezTo>
                  <a:pt x="10537" y="1172"/>
                  <a:pt x="11250" y="3913"/>
                  <a:pt x="12514" y="3913"/>
                </a:cubicBezTo>
                <a:cubicBezTo>
                  <a:pt x="14670" y="3913"/>
                  <a:pt x="15949" y="-925"/>
                  <a:pt x="17798" y="184"/>
                </a:cubicBezTo>
                <a:cubicBezTo>
                  <a:pt x="20411" y="1751"/>
                  <a:pt x="23571" y="2144"/>
                  <a:pt x="26500" y="2981"/>
                </a:cubicBezTo>
                <a:cubicBezTo>
                  <a:pt x="31986" y="4549"/>
                  <a:pt x="38489" y="1361"/>
                  <a:pt x="43593" y="3913"/>
                </a:cubicBezTo>
                <a:cubicBezTo>
                  <a:pt x="45296" y="4765"/>
                  <a:pt x="37167" y="4566"/>
                  <a:pt x="38310" y="6089"/>
                </a:cubicBezTo>
                <a:cubicBezTo>
                  <a:pt x="41086" y="9788"/>
                  <a:pt x="53919" y="5776"/>
                  <a:pt x="51673" y="9818"/>
                </a:cubicBezTo>
                <a:cubicBezTo>
                  <a:pt x="50816" y="11360"/>
                  <a:pt x="47827" y="12147"/>
                  <a:pt x="48255" y="13859"/>
                </a:cubicBezTo>
                <a:cubicBezTo>
                  <a:pt x="48816" y="16106"/>
                  <a:pt x="52398" y="18002"/>
                  <a:pt x="51363" y="20074"/>
                </a:cubicBezTo>
                <a:cubicBezTo>
                  <a:pt x="50805" y="21190"/>
                  <a:pt x="47478" y="19147"/>
                  <a:pt x="47633" y="20385"/>
                </a:cubicBezTo>
                <a:cubicBezTo>
                  <a:pt x="48101" y="24127"/>
                  <a:pt x="54339" y="28286"/>
                  <a:pt x="51673" y="30952"/>
                </a:cubicBezTo>
                <a:cubicBezTo>
                  <a:pt x="50624" y="32001"/>
                  <a:pt x="48682" y="28039"/>
                  <a:pt x="47633" y="29087"/>
                </a:cubicBezTo>
                <a:cubicBezTo>
                  <a:pt x="44550" y="32166"/>
                  <a:pt x="45775" y="40586"/>
                  <a:pt x="41418" y="40586"/>
                </a:cubicBezTo>
                <a:cubicBezTo>
                  <a:pt x="39362" y="40586"/>
                  <a:pt x="38812" y="36546"/>
                  <a:pt x="36756" y="36546"/>
                </a:cubicBezTo>
                <a:cubicBezTo>
                  <a:pt x="33773" y="36546"/>
                  <a:pt x="31106" y="40829"/>
                  <a:pt x="28365" y="39654"/>
                </a:cubicBezTo>
                <a:cubicBezTo>
                  <a:pt x="25830" y="38567"/>
                  <a:pt x="24278" y="34780"/>
                  <a:pt x="21527" y="34992"/>
                </a:cubicBezTo>
                <a:cubicBezTo>
                  <a:pt x="18618" y="35216"/>
                  <a:pt x="15904" y="38400"/>
                  <a:pt x="13136" y="37478"/>
                </a:cubicBezTo>
                <a:cubicBezTo>
                  <a:pt x="10792" y="36697"/>
                  <a:pt x="11073" y="32746"/>
                  <a:pt x="9096" y="31263"/>
                </a:cubicBezTo>
                <a:cubicBezTo>
                  <a:pt x="6543" y="29348"/>
                  <a:pt x="-101" y="28523"/>
                  <a:pt x="1326" y="25668"/>
                </a:cubicBezTo>
                <a:cubicBezTo>
                  <a:pt x="1970" y="24381"/>
                  <a:pt x="3957" y="23304"/>
                  <a:pt x="3502" y="21939"/>
                </a:cubicBezTo>
                <a:cubicBezTo>
                  <a:pt x="2770" y="19741"/>
                  <a:pt x="-1053" y="17532"/>
                  <a:pt x="394" y="15723"/>
                </a:cubicBezTo>
                <a:cubicBezTo>
                  <a:pt x="1144" y="14786"/>
                  <a:pt x="4741" y="16463"/>
                  <a:pt x="5056" y="16345"/>
                </a:cubicBezTo>
                <a:cubicBezTo>
                  <a:pt x="6844" y="15674"/>
                  <a:pt x="2462" y="12102"/>
                  <a:pt x="3812" y="10751"/>
                </a:cubicBezTo>
                <a:cubicBezTo>
                  <a:pt x="4438" y="10125"/>
                  <a:pt x="5673" y="12309"/>
                  <a:pt x="6299" y="11683"/>
                </a:cubicBezTo>
                <a:cubicBezTo>
                  <a:pt x="7205" y="10777"/>
                  <a:pt x="4365" y="8754"/>
                  <a:pt x="5366" y="7954"/>
                </a:cubicBezTo>
                <a:cubicBezTo>
                  <a:pt x="6744" y="6852"/>
                  <a:pt x="8886" y="7643"/>
                  <a:pt x="10650" y="764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Google Shape;128;p15"/>
          <p:cNvSpPr/>
          <p:nvPr/>
        </p:nvSpPr>
        <p:spPr>
          <a:xfrm>
            <a:off x="5461422" y="600654"/>
            <a:ext cx="684350" cy="185850"/>
          </a:xfrm>
          <a:custGeom>
            <a:rect b="b" l="l" r="r" t="t"/>
            <a:pathLst>
              <a:path extrusionOk="0" h="7434" w="27374">
                <a:moveTo>
                  <a:pt x="25" y="1458"/>
                </a:moveTo>
                <a:cubicBezTo>
                  <a:pt x="5413" y="1458"/>
                  <a:pt x="10798" y="1769"/>
                  <a:pt x="16186" y="1769"/>
                </a:cubicBezTo>
                <a:cubicBezTo>
                  <a:pt x="18261" y="1769"/>
                  <a:pt x="20327" y="2080"/>
                  <a:pt x="22402" y="2080"/>
                </a:cubicBezTo>
                <a:cubicBezTo>
                  <a:pt x="23645" y="2080"/>
                  <a:pt x="27374" y="2080"/>
                  <a:pt x="26131" y="2080"/>
                </a:cubicBezTo>
                <a:cubicBezTo>
                  <a:pt x="22649" y="2080"/>
                  <a:pt x="20553" y="7934"/>
                  <a:pt x="17118" y="7363"/>
                </a:cubicBezTo>
                <a:cubicBezTo>
                  <a:pt x="14513" y="6930"/>
                  <a:pt x="14375" y="2183"/>
                  <a:pt x="11835" y="1458"/>
                </a:cubicBezTo>
                <a:cubicBezTo>
                  <a:pt x="10213" y="995"/>
                  <a:pt x="7798" y="-877"/>
                  <a:pt x="6862" y="526"/>
                </a:cubicBezTo>
                <a:cubicBezTo>
                  <a:pt x="6296" y="1375"/>
                  <a:pt x="7783" y="2355"/>
                  <a:pt x="8106" y="3323"/>
                </a:cubicBezTo>
                <a:cubicBezTo>
                  <a:pt x="8697" y="5095"/>
                  <a:pt x="5286" y="6738"/>
                  <a:pt x="3444" y="6431"/>
                </a:cubicBezTo>
                <a:cubicBezTo>
                  <a:pt x="1479" y="6103"/>
                  <a:pt x="-1244" y="1776"/>
                  <a:pt x="647" y="114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Google Shape;129;p15"/>
          <p:cNvSpPr/>
          <p:nvPr/>
        </p:nvSpPr>
        <p:spPr>
          <a:xfrm>
            <a:off x="5617450" y="823575"/>
            <a:ext cx="276900" cy="128600"/>
          </a:xfrm>
          <a:custGeom>
            <a:rect b="b" l="l" r="r" t="t"/>
            <a:pathLst>
              <a:path extrusionOk="0" h="5144" w="11076">
                <a:moveTo>
                  <a:pt x="932" y="622"/>
                </a:moveTo>
                <a:cubicBezTo>
                  <a:pt x="2486" y="3728"/>
                  <a:pt x="9588" y="6955"/>
                  <a:pt x="10877" y="3730"/>
                </a:cubicBezTo>
                <a:cubicBezTo>
                  <a:pt x="12299" y="171"/>
                  <a:pt x="3718" y="930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Google Shape;130;p15"/>
          <p:cNvSpPr/>
          <p:nvPr/>
        </p:nvSpPr>
        <p:spPr>
          <a:xfrm>
            <a:off x="4739475" y="466175"/>
            <a:ext cx="303025" cy="85475"/>
          </a:xfrm>
          <a:custGeom>
            <a:rect b="b" l="l" r="r" t="t"/>
            <a:pathLst>
              <a:path extrusionOk="0" h="3419" w="12121">
                <a:moveTo>
                  <a:pt x="12121" y="3419"/>
                </a:moveTo>
                <a:cubicBezTo>
                  <a:pt x="8176" y="1985"/>
                  <a:pt x="3983" y="1328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Google Shape;131;p15"/>
          <p:cNvSpPr/>
          <p:nvPr/>
        </p:nvSpPr>
        <p:spPr>
          <a:xfrm>
            <a:off x="3993600" y="326160"/>
            <a:ext cx="605400" cy="373125"/>
          </a:xfrm>
          <a:custGeom>
            <a:rect b="b" l="l" r="r" t="t"/>
            <a:pathLst>
              <a:path extrusionOk="0" h="14925" w="24216">
                <a:moveTo>
                  <a:pt x="0" y="9641"/>
                </a:moveTo>
                <a:cubicBezTo>
                  <a:pt x="1461" y="7889"/>
                  <a:pt x="3452" y="6455"/>
                  <a:pt x="4351" y="4358"/>
                </a:cubicBezTo>
                <a:cubicBezTo>
                  <a:pt x="4896" y="3088"/>
                  <a:pt x="4739" y="-952"/>
                  <a:pt x="5283" y="318"/>
                </a:cubicBezTo>
                <a:cubicBezTo>
                  <a:pt x="6406" y="2938"/>
                  <a:pt x="5227" y="9180"/>
                  <a:pt x="2486" y="8398"/>
                </a:cubicBezTo>
                <a:cubicBezTo>
                  <a:pt x="1848" y="8216"/>
                  <a:pt x="339" y="6859"/>
                  <a:pt x="932" y="7155"/>
                </a:cubicBezTo>
                <a:cubicBezTo>
                  <a:pt x="2427" y="7901"/>
                  <a:pt x="3613" y="9641"/>
                  <a:pt x="5283" y="9641"/>
                </a:cubicBezTo>
                <a:cubicBezTo>
                  <a:pt x="6602" y="9641"/>
                  <a:pt x="8226" y="8154"/>
                  <a:pt x="8080" y="6844"/>
                </a:cubicBezTo>
                <a:cubicBezTo>
                  <a:pt x="7988" y="6014"/>
                  <a:pt x="7306" y="3663"/>
                  <a:pt x="7769" y="4358"/>
                </a:cubicBezTo>
                <a:cubicBezTo>
                  <a:pt x="8516" y="5478"/>
                  <a:pt x="8168" y="7394"/>
                  <a:pt x="9323" y="8087"/>
                </a:cubicBezTo>
                <a:cubicBezTo>
                  <a:pt x="10831" y="8991"/>
                  <a:pt x="12266" y="2786"/>
                  <a:pt x="13053" y="4358"/>
                </a:cubicBezTo>
                <a:cubicBezTo>
                  <a:pt x="13748" y="5747"/>
                  <a:pt x="14461" y="8782"/>
                  <a:pt x="15850" y="8087"/>
                </a:cubicBezTo>
                <a:cubicBezTo>
                  <a:pt x="17760" y="7131"/>
                  <a:pt x="17150" y="406"/>
                  <a:pt x="18336" y="2182"/>
                </a:cubicBezTo>
                <a:cubicBezTo>
                  <a:pt x="20208" y="4988"/>
                  <a:pt x="20201" y="8755"/>
                  <a:pt x="20201" y="12128"/>
                </a:cubicBezTo>
                <a:cubicBezTo>
                  <a:pt x="20201" y="13060"/>
                  <a:pt x="21133" y="14925"/>
                  <a:pt x="20201" y="14925"/>
                </a:cubicBezTo>
                <a:cubicBezTo>
                  <a:pt x="18661" y="14925"/>
                  <a:pt x="19090" y="12049"/>
                  <a:pt x="18647" y="10574"/>
                </a:cubicBezTo>
                <a:cubicBezTo>
                  <a:pt x="17927" y="8174"/>
                  <a:pt x="16112" y="5040"/>
                  <a:pt x="17715" y="3115"/>
                </a:cubicBezTo>
                <a:cubicBezTo>
                  <a:pt x="19067" y="1491"/>
                  <a:pt x="22436" y="378"/>
                  <a:pt x="23930" y="1872"/>
                </a:cubicBezTo>
                <a:cubicBezTo>
                  <a:pt x="24966" y="2908"/>
                  <a:pt x="22287" y="4980"/>
                  <a:pt x="20822" y="498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Google Shape;132;p15"/>
          <p:cNvSpPr/>
          <p:nvPr/>
        </p:nvSpPr>
        <p:spPr>
          <a:xfrm>
            <a:off x="1196525" y="3883691"/>
            <a:ext cx="559425" cy="117675"/>
          </a:xfrm>
          <a:custGeom>
            <a:rect b="b" l="l" r="r" t="t"/>
            <a:pathLst>
              <a:path extrusionOk="0" h="4707" w="22377">
                <a:moveTo>
                  <a:pt x="22377" y="45"/>
                </a:moveTo>
                <a:cubicBezTo>
                  <a:pt x="14758" y="45"/>
                  <a:pt x="5388" y="-681"/>
                  <a:pt x="0" y="470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Google Shape;133;p15"/>
          <p:cNvSpPr/>
          <p:nvPr/>
        </p:nvSpPr>
        <p:spPr>
          <a:xfrm>
            <a:off x="2152200" y="3939200"/>
            <a:ext cx="295225" cy="85475"/>
          </a:xfrm>
          <a:custGeom>
            <a:rect b="b" l="l" r="r" t="t"/>
            <a:pathLst>
              <a:path extrusionOk="0" h="3419" w="11809">
                <a:moveTo>
                  <a:pt x="0" y="0"/>
                </a:moveTo>
                <a:cubicBezTo>
                  <a:pt x="3963" y="1043"/>
                  <a:pt x="7834" y="2424"/>
                  <a:pt x="11809" y="341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Google Shape;134;p15"/>
          <p:cNvSpPr/>
          <p:nvPr/>
        </p:nvSpPr>
        <p:spPr>
          <a:xfrm>
            <a:off x="3473025" y="3962525"/>
            <a:ext cx="520575" cy="108775"/>
          </a:xfrm>
          <a:custGeom>
            <a:rect b="b" l="l" r="r" t="t"/>
            <a:pathLst>
              <a:path extrusionOk="0" h="4351" w="20823">
                <a:moveTo>
                  <a:pt x="20823" y="0"/>
                </a:moveTo>
                <a:cubicBezTo>
                  <a:pt x="13732" y="0"/>
                  <a:pt x="5898" y="415"/>
                  <a:pt x="0" y="435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Google Shape;135;p15"/>
          <p:cNvSpPr/>
          <p:nvPr/>
        </p:nvSpPr>
        <p:spPr>
          <a:xfrm>
            <a:off x="4413150" y="3970275"/>
            <a:ext cx="396250" cy="170950"/>
          </a:xfrm>
          <a:custGeom>
            <a:rect b="b" l="l" r="r" t="t"/>
            <a:pathLst>
              <a:path extrusionOk="0" h="6838" w="15850">
                <a:moveTo>
                  <a:pt x="0" y="0"/>
                </a:moveTo>
                <a:cubicBezTo>
                  <a:pt x="5511" y="1654"/>
                  <a:pt x="10463" y="4816"/>
                  <a:pt x="15850" y="683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Google Shape;136;p15"/>
          <p:cNvSpPr/>
          <p:nvPr/>
        </p:nvSpPr>
        <p:spPr>
          <a:xfrm>
            <a:off x="5858300" y="3970275"/>
            <a:ext cx="660425" cy="295250"/>
          </a:xfrm>
          <a:custGeom>
            <a:rect b="b" l="l" r="r" t="t"/>
            <a:pathLst>
              <a:path extrusionOk="0" h="11810" w="26417">
                <a:moveTo>
                  <a:pt x="26417" y="0"/>
                </a:moveTo>
                <a:cubicBezTo>
                  <a:pt x="16959" y="1893"/>
                  <a:pt x="7717" y="6024"/>
                  <a:pt x="0" y="1181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Google Shape;137;p15"/>
          <p:cNvSpPr/>
          <p:nvPr/>
        </p:nvSpPr>
        <p:spPr>
          <a:xfrm>
            <a:off x="6969375" y="4009125"/>
            <a:ext cx="683725" cy="85475"/>
          </a:xfrm>
          <a:custGeom>
            <a:rect b="b" l="l" r="r" t="t"/>
            <a:pathLst>
              <a:path extrusionOk="0" h="3419" w="27349">
                <a:moveTo>
                  <a:pt x="0" y="0"/>
                </a:moveTo>
                <a:cubicBezTo>
                  <a:pt x="9187" y="0"/>
                  <a:pt x="18633" y="515"/>
                  <a:pt x="27349" y="341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Google Shape;138;p15"/>
          <p:cNvSpPr/>
          <p:nvPr/>
        </p:nvSpPr>
        <p:spPr>
          <a:xfrm>
            <a:off x="7558584" y="888831"/>
            <a:ext cx="752200" cy="643950"/>
          </a:xfrm>
          <a:custGeom>
            <a:rect b="b" l="l" r="r" t="t"/>
            <a:pathLst>
              <a:path extrusionOk="0" h="25758" w="30088">
                <a:moveTo>
                  <a:pt x="11550" y="9822"/>
                </a:moveTo>
                <a:cubicBezTo>
                  <a:pt x="12180" y="7617"/>
                  <a:pt x="12920" y="5442"/>
                  <a:pt x="13726" y="3295"/>
                </a:cubicBezTo>
                <a:cubicBezTo>
                  <a:pt x="14097" y="2306"/>
                  <a:pt x="13600" y="-560"/>
                  <a:pt x="14347" y="187"/>
                </a:cubicBezTo>
                <a:cubicBezTo>
                  <a:pt x="17272" y="3112"/>
                  <a:pt x="15207" y="10058"/>
                  <a:pt x="19009" y="11686"/>
                </a:cubicBezTo>
                <a:cubicBezTo>
                  <a:pt x="21302" y="12668"/>
                  <a:pt x="23978" y="11221"/>
                  <a:pt x="26468" y="11065"/>
                </a:cubicBezTo>
                <a:cubicBezTo>
                  <a:pt x="27605" y="10994"/>
                  <a:pt x="30693" y="10259"/>
                  <a:pt x="29887" y="11065"/>
                </a:cubicBezTo>
                <a:cubicBezTo>
                  <a:pt x="28404" y="12548"/>
                  <a:pt x="25910" y="12414"/>
                  <a:pt x="23982" y="13240"/>
                </a:cubicBezTo>
                <a:cubicBezTo>
                  <a:pt x="21042" y="14499"/>
                  <a:pt x="30283" y="19681"/>
                  <a:pt x="28022" y="21942"/>
                </a:cubicBezTo>
                <a:cubicBezTo>
                  <a:pt x="25492" y="24472"/>
                  <a:pt x="20607" y="15372"/>
                  <a:pt x="18077" y="17902"/>
                </a:cubicBezTo>
                <a:cubicBezTo>
                  <a:pt x="15589" y="20390"/>
                  <a:pt x="14380" y="26363"/>
                  <a:pt x="10929" y="25672"/>
                </a:cubicBezTo>
                <a:cubicBezTo>
                  <a:pt x="8185" y="25123"/>
                  <a:pt x="13061" y="19406"/>
                  <a:pt x="11240" y="17281"/>
                </a:cubicBezTo>
                <a:cubicBezTo>
                  <a:pt x="10213" y="16083"/>
                  <a:pt x="8397" y="15880"/>
                  <a:pt x="6889" y="15416"/>
                </a:cubicBezTo>
                <a:cubicBezTo>
                  <a:pt x="4535" y="14692"/>
                  <a:pt x="-354" y="15048"/>
                  <a:pt x="51" y="12619"/>
                </a:cubicBezTo>
                <a:cubicBezTo>
                  <a:pt x="750" y="8429"/>
                  <a:pt x="8235" y="9822"/>
                  <a:pt x="12483" y="982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Google Shape;139;p15"/>
          <p:cNvSpPr/>
          <p:nvPr/>
        </p:nvSpPr>
        <p:spPr>
          <a:xfrm>
            <a:off x="7803619" y="1198160"/>
            <a:ext cx="74775" cy="45000"/>
          </a:xfrm>
          <a:custGeom>
            <a:rect b="b" l="l" r="r" t="t"/>
            <a:pathLst>
              <a:path extrusionOk="0" h="1800" w="2991">
                <a:moveTo>
                  <a:pt x="2991" y="867"/>
                </a:moveTo>
                <a:cubicBezTo>
                  <a:pt x="2036" y="867"/>
                  <a:pt x="1013" y="-245"/>
                  <a:pt x="194" y="246"/>
                </a:cubicBezTo>
                <a:cubicBezTo>
                  <a:pt x="-500" y="662"/>
                  <a:pt x="1250" y="1800"/>
                  <a:pt x="2059" y="180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Google Shape;140;p15"/>
          <p:cNvSpPr/>
          <p:nvPr/>
        </p:nvSpPr>
        <p:spPr>
          <a:xfrm>
            <a:off x="7987175" y="1204300"/>
            <a:ext cx="71775" cy="38775"/>
          </a:xfrm>
          <a:custGeom>
            <a:rect b="b" l="l" r="r" t="t"/>
            <a:pathLst>
              <a:path extrusionOk="0" h="1551" w="2871">
                <a:moveTo>
                  <a:pt x="311" y="0"/>
                </a:moveTo>
                <a:cubicBezTo>
                  <a:pt x="536" y="899"/>
                  <a:pt x="3091" y="2122"/>
                  <a:pt x="2798" y="1243"/>
                </a:cubicBezTo>
                <a:cubicBezTo>
                  <a:pt x="2496" y="337"/>
                  <a:pt x="955" y="621"/>
                  <a:pt x="0" y="62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Google Shape;141;p15"/>
          <p:cNvSpPr/>
          <p:nvPr/>
        </p:nvSpPr>
        <p:spPr>
          <a:xfrm>
            <a:off x="7893950" y="1289750"/>
            <a:ext cx="178700" cy="43350"/>
          </a:xfrm>
          <a:custGeom>
            <a:rect b="b" l="l" r="r" t="t"/>
            <a:pathLst>
              <a:path extrusionOk="0" h="1734" w="7148">
                <a:moveTo>
                  <a:pt x="0" y="0"/>
                </a:moveTo>
                <a:cubicBezTo>
                  <a:pt x="885" y="2212"/>
                  <a:pt x="7148" y="2383"/>
                  <a:pt x="7148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Google Shape;142;p15"/>
          <p:cNvSpPr/>
          <p:nvPr/>
        </p:nvSpPr>
        <p:spPr>
          <a:xfrm>
            <a:off x="6801082" y="408155"/>
            <a:ext cx="739875" cy="867450"/>
          </a:xfrm>
          <a:custGeom>
            <a:rect b="b" l="l" r="r" t="t"/>
            <a:pathLst>
              <a:path extrusionOk="0" h="34698" w="29595">
                <a:moveTo>
                  <a:pt x="24757" y="6051"/>
                </a:moveTo>
                <a:cubicBezTo>
                  <a:pt x="20472" y="1762"/>
                  <a:pt x="13416" y="767"/>
                  <a:pt x="7353" y="767"/>
                </a:cubicBezTo>
                <a:cubicBezTo>
                  <a:pt x="4968" y="767"/>
                  <a:pt x="1271" y="-1055"/>
                  <a:pt x="205" y="1078"/>
                </a:cubicBezTo>
                <a:cubicBezTo>
                  <a:pt x="-981" y="3452"/>
                  <a:pt x="3706" y="5086"/>
                  <a:pt x="5178" y="7294"/>
                </a:cubicBezTo>
                <a:cubicBezTo>
                  <a:pt x="8597" y="12423"/>
                  <a:pt x="12268" y="17949"/>
                  <a:pt x="12947" y="24076"/>
                </a:cubicBezTo>
                <a:cubicBezTo>
                  <a:pt x="13351" y="27719"/>
                  <a:pt x="8344" y="30375"/>
                  <a:pt x="4867" y="31535"/>
                </a:cubicBezTo>
                <a:cubicBezTo>
                  <a:pt x="3721" y="31917"/>
                  <a:pt x="1034" y="32433"/>
                  <a:pt x="1759" y="33400"/>
                </a:cubicBezTo>
                <a:cubicBezTo>
                  <a:pt x="3385" y="35569"/>
                  <a:pt x="7128" y="34332"/>
                  <a:pt x="9839" y="34332"/>
                </a:cubicBezTo>
                <a:cubicBezTo>
                  <a:pt x="14817" y="34332"/>
                  <a:pt x="20622" y="34411"/>
                  <a:pt x="24446" y="31224"/>
                </a:cubicBezTo>
                <a:cubicBezTo>
                  <a:pt x="31298" y="25515"/>
                  <a:pt x="31667" y="7309"/>
                  <a:pt x="23203" y="449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(Hymns)</a:t>
            </a:r>
            <a:endParaRPr/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311700" y="1152475"/>
            <a:ext cx="475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Praising God’s love, power, dominion, righteousness, justice, creations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Affirmation of loyalty and faith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Nature imagery/references to heaven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Thanksgiving for God’s mercy and unbroken promises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Happiness and joy achieved through God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Healing, strength, and guidance through God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Key words: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“Steadfast love,” “rejoice,” “praise,” “my rock/redeemer”</a:t>
            </a:r>
            <a:endParaRPr/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700" y="219700"/>
            <a:ext cx="29527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9125" y="2261000"/>
            <a:ext cx="287655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6"/>
          <p:cNvSpPr/>
          <p:nvPr/>
        </p:nvSpPr>
        <p:spPr>
          <a:xfrm>
            <a:off x="7619081" y="4117771"/>
            <a:ext cx="636850" cy="429775"/>
          </a:xfrm>
          <a:custGeom>
            <a:rect b="b" l="l" r="r" t="t"/>
            <a:pathLst>
              <a:path extrusionOk="0" h="17191" w="25474">
                <a:moveTo>
                  <a:pt x="15657" y="938"/>
                </a:moveTo>
                <a:cubicBezTo>
                  <a:pt x="10731" y="-2019"/>
                  <a:pt x="-824" y="2729"/>
                  <a:pt x="118" y="8397"/>
                </a:cubicBezTo>
                <a:cubicBezTo>
                  <a:pt x="1276" y="15362"/>
                  <a:pt x="13000" y="18711"/>
                  <a:pt x="19697" y="16477"/>
                </a:cubicBezTo>
                <a:cubicBezTo>
                  <a:pt x="23712" y="15138"/>
                  <a:pt x="27352" y="7660"/>
                  <a:pt x="24359" y="4667"/>
                </a:cubicBezTo>
                <a:cubicBezTo>
                  <a:pt x="21095" y="1403"/>
                  <a:pt x="15300" y="2492"/>
                  <a:pt x="10684" y="249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Google Shape;152;p16"/>
          <p:cNvSpPr/>
          <p:nvPr/>
        </p:nvSpPr>
        <p:spPr>
          <a:xfrm>
            <a:off x="8010500" y="4589165"/>
            <a:ext cx="423275" cy="360075"/>
          </a:xfrm>
          <a:custGeom>
            <a:rect b="b" l="l" r="r" t="t"/>
            <a:pathLst>
              <a:path extrusionOk="0" h="14403" w="16931">
                <a:moveTo>
                  <a:pt x="1865" y="107"/>
                </a:moveTo>
                <a:cubicBezTo>
                  <a:pt x="7874" y="-752"/>
                  <a:pt x="19186" y="5555"/>
                  <a:pt x="16471" y="10985"/>
                </a:cubicBezTo>
                <a:cubicBezTo>
                  <a:pt x="14419" y="15088"/>
                  <a:pt x="7149" y="7981"/>
                  <a:pt x="2797" y="9431"/>
                </a:cubicBezTo>
                <a:cubicBezTo>
                  <a:pt x="993" y="10032"/>
                  <a:pt x="602" y="12599"/>
                  <a:pt x="0" y="1440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Google Shape;153;p16"/>
          <p:cNvSpPr/>
          <p:nvPr/>
        </p:nvSpPr>
        <p:spPr>
          <a:xfrm>
            <a:off x="8245493" y="4910400"/>
            <a:ext cx="137950" cy="178725"/>
          </a:xfrm>
          <a:custGeom>
            <a:rect b="b" l="l" r="r" t="t"/>
            <a:pathLst>
              <a:path extrusionOk="0" h="7149" w="5518">
                <a:moveTo>
                  <a:pt x="5518" y="0"/>
                </a:moveTo>
                <a:cubicBezTo>
                  <a:pt x="2578" y="368"/>
                  <a:pt x="-703" y="4338"/>
                  <a:pt x="234" y="714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Google Shape;154;p16"/>
          <p:cNvSpPr/>
          <p:nvPr/>
        </p:nvSpPr>
        <p:spPr>
          <a:xfrm>
            <a:off x="8127249" y="4646250"/>
            <a:ext cx="201800" cy="155925"/>
          </a:xfrm>
          <a:custGeom>
            <a:rect b="b" l="l" r="r" t="t"/>
            <a:pathLst>
              <a:path extrusionOk="0" h="6237" w="8072">
                <a:moveTo>
                  <a:pt x="5586" y="0"/>
                </a:moveTo>
                <a:cubicBezTo>
                  <a:pt x="3283" y="460"/>
                  <a:pt x="-906" y="2648"/>
                  <a:pt x="302" y="4662"/>
                </a:cubicBezTo>
                <a:cubicBezTo>
                  <a:pt x="1644" y="6899"/>
                  <a:pt x="5541" y="6227"/>
                  <a:pt x="8072" y="559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Google Shape;155;p16"/>
          <p:cNvSpPr/>
          <p:nvPr/>
        </p:nvSpPr>
        <p:spPr>
          <a:xfrm>
            <a:off x="8274675" y="4539758"/>
            <a:ext cx="266675" cy="153100"/>
          </a:xfrm>
          <a:custGeom>
            <a:rect b="b" l="l" r="r" t="t"/>
            <a:pathLst>
              <a:path extrusionOk="0" h="6124" w="10667">
                <a:moveTo>
                  <a:pt x="0" y="3949"/>
                </a:moveTo>
                <a:cubicBezTo>
                  <a:pt x="2478" y="1469"/>
                  <a:pt x="6810" y="-1039"/>
                  <a:pt x="9945" y="530"/>
                </a:cubicBezTo>
                <a:cubicBezTo>
                  <a:pt x="11676" y="1396"/>
                  <a:pt x="9759" y="4756"/>
                  <a:pt x="8391" y="612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Google Shape;156;p16"/>
          <p:cNvSpPr/>
          <p:nvPr/>
        </p:nvSpPr>
        <p:spPr>
          <a:xfrm>
            <a:off x="7723025" y="4296600"/>
            <a:ext cx="77700" cy="62175"/>
          </a:xfrm>
          <a:custGeom>
            <a:rect b="b" l="l" r="r" t="t"/>
            <a:pathLst>
              <a:path extrusionOk="0" h="2487" w="3108">
                <a:moveTo>
                  <a:pt x="0" y="0"/>
                </a:moveTo>
                <a:cubicBezTo>
                  <a:pt x="1073" y="134"/>
                  <a:pt x="3108" y="-149"/>
                  <a:pt x="3108" y="933"/>
                </a:cubicBezTo>
                <a:cubicBezTo>
                  <a:pt x="3108" y="2000"/>
                  <a:pt x="1346" y="2228"/>
                  <a:pt x="311" y="248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Google Shape;157;p16"/>
          <p:cNvSpPr/>
          <p:nvPr/>
        </p:nvSpPr>
        <p:spPr>
          <a:xfrm>
            <a:off x="7938829" y="4234450"/>
            <a:ext cx="110525" cy="101000"/>
          </a:xfrm>
          <a:custGeom>
            <a:rect b="b" l="l" r="r" t="t"/>
            <a:pathLst>
              <a:path extrusionOk="0" h="4040" w="4421">
                <a:moveTo>
                  <a:pt x="2867" y="0"/>
                </a:moveTo>
                <a:cubicBezTo>
                  <a:pt x="257" y="2982"/>
                  <a:pt x="-5" y="2996"/>
                  <a:pt x="70" y="3108"/>
                </a:cubicBezTo>
                <a:cubicBezTo>
                  <a:pt x="893" y="4342"/>
                  <a:pt x="3013" y="3572"/>
                  <a:pt x="4421" y="404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Google Shape;158;p16"/>
          <p:cNvSpPr/>
          <p:nvPr/>
        </p:nvSpPr>
        <p:spPr>
          <a:xfrm>
            <a:off x="7855100" y="4385206"/>
            <a:ext cx="208400" cy="92975"/>
          </a:xfrm>
          <a:custGeom>
            <a:rect b="b" l="l" r="r" t="t"/>
            <a:pathLst>
              <a:path extrusionOk="0" h="3719" w="8336">
                <a:moveTo>
                  <a:pt x="0" y="1429"/>
                </a:moveTo>
                <a:cubicBezTo>
                  <a:pt x="1167" y="3762"/>
                  <a:pt x="6427" y="4597"/>
                  <a:pt x="7770" y="2361"/>
                </a:cubicBezTo>
                <a:cubicBezTo>
                  <a:pt x="8094" y="1821"/>
                  <a:pt x="8585" y="875"/>
                  <a:pt x="8081" y="497"/>
                </a:cubicBezTo>
                <a:cubicBezTo>
                  <a:pt x="5967" y="-1087"/>
                  <a:pt x="2952" y="2051"/>
                  <a:pt x="311" y="205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Google Shape;159;p16"/>
          <p:cNvSpPr/>
          <p:nvPr/>
        </p:nvSpPr>
        <p:spPr>
          <a:xfrm>
            <a:off x="8018275" y="4110150"/>
            <a:ext cx="512775" cy="54375"/>
          </a:xfrm>
          <a:custGeom>
            <a:rect b="b" l="l" r="r" t="t"/>
            <a:pathLst>
              <a:path extrusionOk="0" h="2175" w="20511">
                <a:moveTo>
                  <a:pt x="0" y="2175"/>
                </a:moveTo>
                <a:cubicBezTo>
                  <a:pt x="6812" y="1246"/>
                  <a:pt x="13689" y="851"/>
                  <a:pt x="20511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Google Shape;160;p16"/>
          <p:cNvSpPr/>
          <p:nvPr/>
        </p:nvSpPr>
        <p:spPr>
          <a:xfrm>
            <a:off x="7179150" y="4153414"/>
            <a:ext cx="543875" cy="42175"/>
          </a:xfrm>
          <a:custGeom>
            <a:rect b="b" l="l" r="r" t="t"/>
            <a:pathLst>
              <a:path extrusionOk="0" h="1687" w="21755">
                <a:moveTo>
                  <a:pt x="21755" y="444"/>
                </a:moveTo>
                <a:cubicBezTo>
                  <a:pt x="14528" y="-279"/>
                  <a:pt x="7091" y="113"/>
                  <a:pt x="0" y="168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Google Shape;161;p16"/>
          <p:cNvSpPr/>
          <p:nvPr/>
        </p:nvSpPr>
        <p:spPr>
          <a:xfrm>
            <a:off x="6207327" y="4143422"/>
            <a:ext cx="642775" cy="519450"/>
          </a:xfrm>
          <a:custGeom>
            <a:rect b="b" l="l" r="r" t="t"/>
            <a:pathLst>
              <a:path extrusionOk="0" h="20778" w="25711">
                <a:moveTo>
                  <a:pt x="23334" y="2709"/>
                </a:moveTo>
                <a:cubicBezTo>
                  <a:pt x="18284" y="466"/>
                  <a:pt x="12104" y="-905"/>
                  <a:pt x="6862" y="844"/>
                </a:cubicBezTo>
                <a:cubicBezTo>
                  <a:pt x="2851" y="2182"/>
                  <a:pt x="-1149" y="7762"/>
                  <a:pt x="335" y="11722"/>
                </a:cubicBezTo>
                <a:cubicBezTo>
                  <a:pt x="3071" y="19024"/>
                  <a:pt x="15426" y="22977"/>
                  <a:pt x="22401" y="19491"/>
                </a:cubicBezTo>
                <a:cubicBezTo>
                  <a:pt x="27686" y="16849"/>
                  <a:pt x="25955" y="5957"/>
                  <a:pt x="21780" y="177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Google Shape;162;p16"/>
          <p:cNvSpPr/>
          <p:nvPr/>
        </p:nvSpPr>
        <p:spPr>
          <a:xfrm>
            <a:off x="6592864" y="4685100"/>
            <a:ext cx="230825" cy="388475"/>
          </a:xfrm>
          <a:custGeom>
            <a:rect b="b" l="l" r="r" t="t"/>
            <a:pathLst>
              <a:path extrusionOk="0" h="15539" w="9233">
                <a:moveTo>
                  <a:pt x="453" y="0"/>
                </a:moveTo>
                <a:cubicBezTo>
                  <a:pt x="453" y="3938"/>
                  <a:pt x="-700" y="8154"/>
                  <a:pt x="763" y="11810"/>
                </a:cubicBezTo>
                <a:cubicBezTo>
                  <a:pt x="1669" y="14074"/>
                  <a:pt x="5821" y="9002"/>
                  <a:pt x="7912" y="10256"/>
                </a:cubicBezTo>
                <a:cubicBezTo>
                  <a:pt x="9463" y="11186"/>
                  <a:pt x="9155" y="13730"/>
                  <a:pt x="9155" y="1553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Google Shape;163;p16"/>
          <p:cNvSpPr/>
          <p:nvPr/>
        </p:nvSpPr>
        <p:spPr>
          <a:xfrm>
            <a:off x="6495425" y="5003650"/>
            <a:ext cx="132075" cy="108775"/>
          </a:xfrm>
          <a:custGeom>
            <a:rect b="b" l="l" r="r" t="t"/>
            <a:pathLst>
              <a:path extrusionOk="0" h="4351" w="5283">
                <a:moveTo>
                  <a:pt x="5283" y="0"/>
                </a:moveTo>
                <a:cubicBezTo>
                  <a:pt x="3551" y="1485"/>
                  <a:pt x="1613" y="2738"/>
                  <a:pt x="0" y="435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Google Shape;164;p16"/>
          <p:cNvSpPr/>
          <p:nvPr/>
        </p:nvSpPr>
        <p:spPr>
          <a:xfrm>
            <a:off x="6604200" y="4685100"/>
            <a:ext cx="326325" cy="139850"/>
          </a:xfrm>
          <a:custGeom>
            <a:rect b="b" l="l" r="r" t="t"/>
            <a:pathLst>
              <a:path extrusionOk="0" h="5594" w="13053">
                <a:moveTo>
                  <a:pt x="0" y="5594"/>
                </a:moveTo>
                <a:cubicBezTo>
                  <a:pt x="4233" y="3476"/>
                  <a:pt x="8319" y="0"/>
                  <a:pt x="13053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5" name="Google Shape;165;p16"/>
          <p:cNvSpPr/>
          <p:nvPr/>
        </p:nvSpPr>
        <p:spPr>
          <a:xfrm>
            <a:off x="6184625" y="4848250"/>
            <a:ext cx="411800" cy="62150"/>
          </a:xfrm>
          <a:custGeom>
            <a:rect b="b" l="l" r="r" t="t"/>
            <a:pathLst>
              <a:path extrusionOk="0" h="2486" w="16472">
                <a:moveTo>
                  <a:pt x="16472" y="0"/>
                </a:moveTo>
                <a:cubicBezTo>
                  <a:pt x="10919" y="0"/>
                  <a:pt x="5270" y="735"/>
                  <a:pt x="0" y="248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Google Shape;166;p16"/>
          <p:cNvSpPr/>
          <p:nvPr/>
        </p:nvSpPr>
        <p:spPr>
          <a:xfrm>
            <a:off x="7008253" y="4521925"/>
            <a:ext cx="207175" cy="235050"/>
          </a:xfrm>
          <a:custGeom>
            <a:rect b="b" l="l" r="r" t="t"/>
            <a:pathLst>
              <a:path extrusionOk="0" h="9402" w="8287">
                <a:moveTo>
                  <a:pt x="4660" y="1243"/>
                </a:moveTo>
                <a:cubicBezTo>
                  <a:pt x="2150" y="930"/>
                  <a:pt x="-822" y="5197"/>
                  <a:pt x="309" y="7459"/>
                </a:cubicBezTo>
                <a:cubicBezTo>
                  <a:pt x="1219" y="9280"/>
                  <a:pt x="4283" y="9657"/>
                  <a:pt x="6214" y="9013"/>
                </a:cubicBezTo>
                <a:cubicBezTo>
                  <a:pt x="8527" y="8242"/>
                  <a:pt x="8624" y="4148"/>
                  <a:pt x="7768" y="1865"/>
                </a:cubicBezTo>
                <a:cubicBezTo>
                  <a:pt x="7112" y="116"/>
                  <a:pt x="4353" y="0"/>
                  <a:pt x="2485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Google Shape;167;p16"/>
          <p:cNvSpPr/>
          <p:nvPr/>
        </p:nvSpPr>
        <p:spPr>
          <a:xfrm>
            <a:off x="6919279" y="4434883"/>
            <a:ext cx="450775" cy="435475"/>
          </a:xfrm>
          <a:custGeom>
            <a:rect b="b" l="l" r="r" t="t"/>
            <a:pathLst>
              <a:path extrusionOk="0" h="17419" w="18031">
                <a:moveTo>
                  <a:pt x="3868" y="6901"/>
                </a:moveTo>
                <a:cubicBezTo>
                  <a:pt x="3147" y="4737"/>
                  <a:pt x="1308" y="438"/>
                  <a:pt x="3558" y="64"/>
                </a:cubicBezTo>
                <a:cubicBezTo>
                  <a:pt x="5091" y="-191"/>
                  <a:pt x="4965" y="3099"/>
                  <a:pt x="6355" y="3793"/>
                </a:cubicBezTo>
                <a:cubicBezTo>
                  <a:pt x="7806" y="4517"/>
                  <a:pt x="9106" y="1350"/>
                  <a:pt x="10706" y="1617"/>
                </a:cubicBezTo>
                <a:cubicBezTo>
                  <a:pt x="12130" y="1854"/>
                  <a:pt x="11240" y="4638"/>
                  <a:pt x="12260" y="5658"/>
                </a:cubicBezTo>
                <a:cubicBezTo>
                  <a:pt x="13418" y="6816"/>
                  <a:pt x="15558" y="6304"/>
                  <a:pt x="16921" y="7212"/>
                </a:cubicBezTo>
                <a:cubicBezTo>
                  <a:pt x="17387" y="7523"/>
                  <a:pt x="17603" y="7332"/>
                  <a:pt x="17854" y="7833"/>
                </a:cubicBezTo>
                <a:cubicBezTo>
                  <a:pt x="18562" y="9247"/>
                  <a:pt x="15394" y="10319"/>
                  <a:pt x="13813" y="10319"/>
                </a:cubicBezTo>
                <a:cubicBezTo>
                  <a:pt x="12104" y="10319"/>
                  <a:pt x="16265" y="14084"/>
                  <a:pt x="15057" y="15292"/>
                </a:cubicBezTo>
                <a:cubicBezTo>
                  <a:pt x="13730" y="16619"/>
                  <a:pt x="11338" y="14670"/>
                  <a:pt x="9462" y="14670"/>
                </a:cubicBezTo>
                <a:cubicBezTo>
                  <a:pt x="7421" y="14670"/>
                  <a:pt x="5618" y="18207"/>
                  <a:pt x="3868" y="17157"/>
                </a:cubicBezTo>
                <a:cubicBezTo>
                  <a:pt x="2536" y="16357"/>
                  <a:pt x="3868" y="14049"/>
                  <a:pt x="3868" y="12495"/>
                </a:cubicBezTo>
                <a:cubicBezTo>
                  <a:pt x="3868" y="10737"/>
                  <a:pt x="-416" y="10434"/>
                  <a:pt x="139" y="8766"/>
                </a:cubicBezTo>
                <a:cubicBezTo>
                  <a:pt x="448" y="7839"/>
                  <a:pt x="2002" y="7206"/>
                  <a:pt x="1693" y="6279"/>
                </a:cubicBezTo>
                <a:cubicBezTo>
                  <a:pt x="1400" y="5400"/>
                  <a:pt x="3408" y="4522"/>
                  <a:pt x="4179" y="503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Google Shape;168;p16"/>
          <p:cNvSpPr/>
          <p:nvPr/>
        </p:nvSpPr>
        <p:spPr>
          <a:xfrm>
            <a:off x="6363325" y="4312150"/>
            <a:ext cx="91975" cy="103900"/>
          </a:xfrm>
          <a:custGeom>
            <a:rect b="b" l="l" r="r" t="t"/>
            <a:pathLst>
              <a:path extrusionOk="0" h="4156" w="3679">
                <a:moveTo>
                  <a:pt x="311" y="0"/>
                </a:moveTo>
                <a:cubicBezTo>
                  <a:pt x="1758" y="723"/>
                  <a:pt x="4390" y="2434"/>
                  <a:pt x="3419" y="3729"/>
                </a:cubicBezTo>
                <a:cubicBezTo>
                  <a:pt x="2735" y="4641"/>
                  <a:pt x="1140" y="3729"/>
                  <a:pt x="0" y="372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Google Shape;169;p16"/>
          <p:cNvSpPr/>
          <p:nvPr/>
        </p:nvSpPr>
        <p:spPr>
          <a:xfrm>
            <a:off x="6601524" y="4366525"/>
            <a:ext cx="111450" cy="122400"/>
          </a:xfrm>
          <a:custGeom>
            <a:rect b="b" l="l" r="r" t="t"/>
            <a:pathLst>
              <a:path extrusionOk="0" h="4896" w="4458">
                <a:moveTo>
                  <a:pt x="3525" y="0"/>
                </a:moveTo>
                <a:cubicBezTo>
                  <a:pt x="2170" y="1130"/>
                  <a:pt x="-321" y="2330"/>
                  <a:pt x="107" y="4041"/>
                </a:cubicBezTo>
                <a:cubicBezTo>
                  <a:pt x="463" y="5462"/>
                  <a:pt x="2993" y="4662"/>
                  <a:pt x="4458" y="46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Google Shape;170;p16"/>
          <p:cNvSpPr/>
          <p:nvPr/>
        </p:nvSpPr>
        <p:spPr>
          <a:xfrm>
            <a:off x="6417725" y="4498625"/>
            <a:ext cx="196700" cy="121825"/>
          </a:xfrm>
          <a:custGeom>
            <a:rect b="b" l="l" r="r" t="t"/>
            <a:pathLst>
              <a:path extrusionOk="0" h="4873" w="7868">
                <a:moveTo>
                  <a:pt x="621" y="0"/>
                </a:moveTo>
                <a:cubicBezTo>
                  <a:pt x="1476" y="2563"/>
                  <a:pt x="5350" y="6040"/>
                  <a:pt x="7459" y="4351"/>
                </a:cubicBezTo>
                <a:cubicBezTo>
                  <a:pt x="9706" y="2551"/>
                  <a:pt x="2035" y="2035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Google Shape;171;p16"/>
          <p:cNvSpPr/>
          <p:nvPr/>
        </p:nvSpPr>
        <p:spPr>
          <a:xfrm>
            <a:off x="5990400" y="4055750"/>
            <a:ext cx="473950" cy="116550"/>
          </a:xfrm>
          <a:custGeom>
            <a:rect b="b" l="l" r="r" t="t"/>
            <a:pathLst>
              <a:path extrusionOk="0" h="4662" w="18958">
                <a:moveTo>
                  <a:pt x="18958" y="4662"/>
                </a:moveTo>
                <a:cubicBezTo>
                  <a:pt x="13307" y="1434"/>
                  <a:pt x="6508" y="0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Google Shape;172;p16"/>
          <p:cNvSpPr/>
          <p:nvPr/>
        </p:nvSpPr>
        <p:spPr>
          <a:xfrm>
            <a:off x="6720725" y="4102375"/>
            <a:ext cx="310800" cy="85450"/>
          </a:xfrm>
          <a:custGeom>
            <a:rect b="b" l="l" r="r" t="t"/>
            <a:pathLst>
              <a:path extrusionOk="0" h="3418" w="12432">
                <a:moveTo>
                  <a:pt x="0" y="3418"/>
                </a:moveTo>
                <a:cubicBezTo>
                  <a:pt x="4077" y="2059"/>
                  <a:pt x="8226" y="885"/>
                  <a:pt x="12432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Google Shape;173;p16"/>
          <p:cNvSpPr/>
          <p:nvPr/>
        </p:nvSpPr>
        <p:spPr>
          <a:xfrm>
            <a:off x="8284841" y="4676923"/>
            <a:ext cx="108475" cy="199100"/>
          </a:xfrm>
          <a:custGeom>
            <a:rect b="b" l="l" r="r" t="t"/>
            <a:pathLst>
              <a:path extrusionOk="0" h="7964" w="4339">
                <a:moveTo>
                  <a:pt x="3011" y="5610"/>
                </a:moveTo>
                <a:cubicBezTo>
                  <a:pt x="2396" y="3764"/>
                  <a:pt x="1603" y="-1293"/>
                  <a:pt x="525" y="327"/>
                </a:cubicBezTo>
                <a:cubicBezTo>
                  <a:pt x="-946" y="2538"/>
                  <a:pt x="947" y="8974"/>
                  <a:pt x="3322" y="7786"/>
                </a:cubicBezTo>
                <a:cubicBezTo>
                  <a:pt x="5412" y="6740"/>
                  <a:pt x="3712" y="2246"/>
                  <a:pt x="1768" y="94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Google Shape;174;p16"/>
          <p:cNvSpPr/>
          <p:nvPr/>
        </p:nvSpPr>
        <p:spPr>
          <a:xfrm>
            <a:off x="8365154" y="4588900"/>
            <a:ext cx="203550" cy="305975"/>
          </a:xfrm>
          <a:custGeom>
            <a:rect b="b" l="l" r="r" t="t"/>
            <a:pathLst>
              <a:path extrusionOk="0" h="12239" w="8142">
                <a:moveTo>
                  <a:pt x="6947" y="5712"/>
                </a:moveTo>
                <a:cubicBezTo>
                  <a:pt x="5297" y="3650"/>
                  <a:pt x="2911" y="-1438"/>
                  <a:pt x="1042" y="429"/>
                </a:cubicBezTo>
                <a:cubicBezTo>
                  <a:pt x="-2072" y="3540"/>
                  <a:pt x="2546" y="12239"/>
                  <a:pt x="6947" y="12239"/>
                </a:cubicBezTo>
                <a:cubicBezTo>
                  <a:pt x="9487" y="12239"/>
                  <a:pt x="7189" y="6576"/>
                  <a:pt x="5393" y="478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Google Shape;175;p16"/>
          <p:cNvSpPr/>
          <p:nvPr/>
        </p:nvSpPr>
        <p:spPr>
          <a:xfrm>
            <a:off x="4912368" y="4063525"/>
            <a:ext cx="755675" cy="594400"/>
          </a:xfrm>
          <a:custGeom>
            <a:rect b="b" l="l" r="r" t="t"/>
            <a:pathLst>
              <a:path extrusionOk="0" h="23776" w="30227">
                <a:moveTo>
                  <a:pt x="12353" y="0"/>
                </a:moveTo>
                <a:cubicBezTo>
                  <a:pt x="8454" y="0"/>
                  <a:pt x="3328" y="173"/>
                  <a:pt x="1165" y="3418"/>
                </a:cubicBezTo>
                <a:cubicBezTo>
                  <a:pt x="-734" y="6268"/>
                  <a:pt x="-29" y="10769"/>
                  <a:pt x="1786" y="13674"/>
                </a:cubicBezTo>
                <a:cubicBezTo>
                  <a:pt x="6597" y="21374"/>
                  <a:pt x="20804" y="27118"/>
                  <a:pt x="27892" y="21444"/>
                </a:cubicBezTo>
                <a:cubicBezTo>
                  <a:pt x="31965" y="18184"/>
                  <a:pt x="30035" y="9245"/>
                  <a:pt x="26027" y="5905"/>
                </a:cubicBezTo>
                <a:cubicBezTo>
                  <a:pt x="21545" y="2170"/>
                  <a:pt x="15079" y="932"/>
                  <a:pt x="9245" y="93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Google Shape;176;p16"/>
          <p:cNvSpPr/>
          <p:nvPr/>
        </p:nvSpPr>
        <p:spPr>
          <a:xfrm>
            <a:off x="5259295" y="4669550"/>
            <a:ext cx="162500" cy="419575"/>
          </a:xfrm>
          <a:custGeom>
            <a:rect b="b" l="l" r="r" t="t"/>
            <a:pathLst>
              <a:path extrusionOk="0" h="16783" w="6500">
                <a:moveTo>
                  <a:pt x="5002" y="0"/>
                </a:moveTo>
                <a:cubicBezTo>
                  <a:pt x="6215" y="2425"/>
                  <a:pt x="5935" y="5369"/>
                  <a:pt x="5935" y="8081"/>
                </a:cubicBezTo>
                <a:cubicBezTo>
                  <a:pt x="5935" y="9428"/>
                  <a:pt x="7139" y="12723"/>
                  <a:pt x="5935" y="12121"/>
                </a:cubicBezTo>
                <a:cubicBezTo>
                  <a:pt x="4317" y="11312"/>
                  <a:pt x="2580" y="9135"/>
                  <a:pt x="962" y="9945"/>
                </a:cubicBezTo>
                <a:cubicBezTo>
                  <a:pt x="-1085" y="10969"/>
                  <a:pt x="860" y="14612"/>
                  <a:pt x="1584" y="1678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7" name="Google Shape;177;p16"/>
          <p:cNvSpPr/>
          <p:nvPr/>
        </p:nvSpPr>
        <p:spPr>
          <a:xfrm>
            <a:off x="5423200" y="4964800"/>
            <a:ext cx="202025" cy="116550"/>
          </a:xfrm>
          <a:custGeom>
            <a:rect b="b" l="l" r="r" t="t"/>
            <a:pathLst>
              <a:path extrusionOk="0" h="4662" w="8081">
                <a:moveTo>
                  <a:pt x="0" y="0"/>
                </a:moveTo>
                <a:cubicBezTo>
                  <a:pt x="3110" y="0"/>
                  <a:pt x="7326" y="1645"/>
                  <a:pt x="8081" y="46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8" name="Google Shape;178;p16"/>
          <p:cNvSpPr/>
          <p:nvPr/>
        </p:nvSpPr>
        <p:spPr>
          <a:xfrm>
            <a:off x="5423200" y="4490850"/>
            <a:ext cx="402025" cy="326325"/>
          </a:xfrm>
          <a:custGeom>
            <a:rect b="b" l="l" r="r" t="t"/>
            <a:pathLst>
              <a:path extrusionOk="0" h="13053" w="16081">
                <a:moveTo>
                  <a:pt x="0" y="13053"/>
                </a:moveTo>
                <a:cubicBezTo>
                  <a:pt x="5028" y="12047"/>
                  <a:pt x="11602" y="14502"/>
                  <a:pt x="15229" y="10878"/>
                </a:cubicBezTo>
                <a:cubicBezTo>
                  <a:pt x="18424" y="7685"/>
                  <a:pt x="11433" y="1428"/>
                  <a:pt x="7148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Google Shape;179;p16"/>
          <p:cNvSpPr/>
          <p:nvPr/>
        </p:nvSpPr>
        <p:spPr>
          <a:xfrm>
            <a:off x="5273403" y="4545250"/>
            <a:ext cx="157575" cy="284950"/>
          </a:xfrm>
          <a:custGeom>
            <a:rect b="b" l="l" r="r" t="t"/>
            <a:pathLst>
              <a:path extrusionOk="0" h="11398" w="6303">
                <a:moveTo>
                  <a:pt x="6303" y="11188"/>
                </a:moveTo>
                <a:cubicBezTo>
                  <a:pt x="4190" y="11188"/>
                  <a:pt x="-261" y="12029"/>
                  <a:pt x="87" y="9945"/>
                </a:cubicBezTo>
                <a:cubicBezTo>
                  <a:pt x="713" y="6193"/>
                  <a:pt x="4481" y="3609"/>
                  <a:pt x="5681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Google Shape;180;p16"/>
          <p:cNvSpPr/>
          <p:nvPr/>
        </p:nvSpPr>
        <p:spPr>
          <a:xfrm>
            <a:off x="5311038" y="4368633"/>
            <a:ext cx="579850" cy="205225"/>
          </a:xfrm>
          <a:custGeom>
            <a:rect b="b" l="l" r="r" t="t"/>
            <a:pathLst>
              <a:path extrusionOk="0" h="8209" w="23194">
                <a:moveTo>
                  <a:pt x="1378" y="7375"/>
                </a:moveTo>
                <a:cubicBezTo>
                  <a:pt x="7799" y="3707"/>
                  <a:pt x="21917" y="-4271"/>
                  <a:pt x="23133" y="3024"/>
                </a:cubicBezTo>
                <a:cubicBezTo>
                  <a:pt x="23377" y="4487"/>
                  <a:pt x="20561" y="4679"/>
                  <a:pt x="19093" y="4889"/>
                </a:cubicBezTo>
                <a:cubicBezTo>
                  <a:pt x="14625" y="5528"/>
                  <a:pt x="10108" y="5972"/>
                  <a:pt x="5729" y="7065"/>
                </a:cubicBezTo>
                <a:cubicBezTo>
                  <a:pt x="3917" y="7517"/>
                  <a:pt x="829" y="9109"/>
                  <a:pt x="135" y="7375"/>
                </a:cubicBezTo>
                <a:cubicBezTo>
                  <a:pt x="-816" y="5000"/>
                  <a:pt x="4774" y="5080"/>
                  <a:pt x="7283" y="457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Google Shape;181;p16"/>
          <p:cNvSpPr/>
          <p:nvPr/>
        </p:nvSpPr>
        <p:spPr>
          <a:xfrm>
            <a:off x="5073575" y="4273300"/>
            <a:ext cx="147625" cy="108775"/>
          </a:xfrm>
          <a:custGeom>
            <a:rect b="b" l="l" r="r" t="t"/>
            <a:pathLst>
              <a:path extrusionOk="0" h="4351" w="5905">
                <a:moveTo>
                  <a:pt x="0" y="0"/>
                </a:moveTo>
                <a:cubicBezTo>
                  <a:pt x="2110" y="703"/>
                  <a:pt x="5905" y="884"/>
                  <a:pt x="5905" y="3108"/>
                </a:cubicBezTo>
                <a:cubicBezTo>
                  <a:pt x="5905" y="4034"/>
                  <a:pt x="4298" y="4058"/>
                  <a:pt x="3419" y="435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Google Shape;182;p16"/>
          <p:cNvSpPr/>
          <p:nvPr/>
        </p:nvSpPr>
        <p:spPr>
          <a:xfrm>
            <a:off x="5411206" y="4250000"/>
            <a:ext cx="120775" cy="115975"/>
          </a:xfrm>
          <a:custGeom>
            <a:rect b="b" l="l" r="r" t="t"/>
            <a:pathLst>
              <a:path extrusionOk="0" h="4639" w="4831">
                <a:moveTo>
                  <a:pt x="3277" y="0"/>
                </a:moveTo>
                <a:cubicBezTo>
                  <a:pt x="3277" y="0"/>
                  <a:pt x="-5" y="3866"/>
                  <a:pt x="169" y="4040"/>
                </a:cubicBezTo>
                <a:cubicBezTo>
                  <a:pt x="1267" y="5139"/>
                  <a:pt x="3323" y="4417"/>
                  <a:pt x="4831" y="404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3" name="Google Shape;183;p16"/>
          <p:cNvSpPr/>
          <p:nvPr/>
        </p:nvSpPr>
        <p:spPr>
          <a:xfrm>
            <a:off x="5228975" y="4506400"/>
            <a:ext cx="69925" cy="23300"/>
          </a:xfrm>
          <a:custGeom>
            <a:rect b="b" l="l" r="r" t="t"/>
            <a:pathLst>
              <a:path extrusionOk="0" h="932" w="2797">
                <a:moveTo>
                  <a:pt x="0" y="0"/>
                </a:moveTo>
                <a:cubicBezTo>
                  <a:pt x="818" y="545"/>
                  <a:pt x="1865" y="621"/>
                  <a:pt x="2797" y="93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" name="Google Shape;184;p16"/>
          <p:cNvSpPr/>
          <p:nvPr/>
        </p:nvSpPr>
        <p:spPr>
          <a:xfrm>
            <a:off x="5438750" y="4436475"/>
            <a:ext cx="12600" cy="85450"/>
          </a:xfrm>
          <a:custGeom>
            <a:rect b="b" l="l" r="r" t="t"/>
            <a:pathLst>
              <a:path extrusionOk="0" h="3418" w="504">
                <a:moveTo>
                  <a:pt x="311" y="0"/>
                </a:moveTo>
                <a:cubicBezTo>
                  <a:pt x="535" y="1122"/>
                  <a:pt x="634" y="2466"/>
                  <a:pt x="0" y="341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Google Shape;185;p16"/>
          <p:cNvSpPr/>
          <p:nvPr/>
        </p:nvSpPr>
        <p:spPr>
          <a:xfrm>
            <a:off x="5213425" y="4428700"/>
            <a:ext cx="53150" cy="163150"/>
          </a:xfrm>
          <a:custGeom>
            <a:rect b="b" l="l" r="r" t="t"/>
            <a:pathLst>
              <a:path extrusionOk="0" h="6526" w="2126">
                <a:moveTo>
                  <a:pt x="0" y="0"/>
                </a:moveTo>
                <a:cubicBezTo>
                  <a:pt x="2101" y="701"/>
                  <a:pt x="2810" y="4961"/>
                  <a:pt x="1243" y="652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Google Shape;186;p16"/>
          <p:cNvSpPr/>
          <p:nvPr/>
        </p:nvSpPr>
        <p:spPr>
          <a:xfrm>
            <a:off x="5399900" y="4094600"/>
            <a:ext cx="310775" cy="31075"/>
          </a:xfrm>
          <a:custGeom>
            <a:rect b="b" l="l" r="r" t="t"/>
            <a:pathLst>
              <a:path extrusionOk="0" h="1243" w="12431">
                <a:moveTo>
                  <a:pt x="0" y="1243"/>
                </a:moveTo>
                <a:cubicBezTo>
                  <a:pt x="4141" y="807"/>
                  <a:pt x="8287" y="415"/>
                  <a:pt x="12431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" name="Google Shape;187;p16"/>
          <p:cNvSpPr/>
          <p:nvPr/>
        </p:nvSpPr>
        <p:spPr>
          <a:xfrm>
            <a:off x="4840475" y="3985825"/>
            <a:ext cx="240875" cy="124325"/>
          </a:xfrm>
          <a:custGeom>
            <a:rect b="b" l="l" r="r" t="t"/>
            <a:pathLst>
              <a:path extrusionOk="0" h="4973" w="9635">
                <a:moveTo>
                  <a:pt x="9635" y="4973"/>
                </a:moveTo>
                <a:cubicBezTo>
                  <a:pt x="7630" y="1966"/>
                  <a:pt x="2556" y="2556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" name="Google Shape;188;p16"/>
          <p:cNvSpPr txBox="1"/>
          <p:nvPr/>
        </p:nvSpPr>
        <p:spPr>
          <a:xfrm>
            <a:off x="7909500" y="1950175"/>
            <a:ext cx="10956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3322589" y="384545"/>
            <a:ext cx="703925" cy="626225"/>
          </a:xfrm>
          <a:custGeom>
            <a:rect b="b" l="l" r="r" t="t"/>
            <a:pathLst>
              <a:path extrusionOk="0" h="25049" w="28157">
                <a:moveTo>
                  <a:pt x="13476" y="13210"/>
                </a:moveTo>
                <a:cubicBezTo>
                  <a:pt x="15971" y="7908"/>
                  <a:pt x="21331" y="-2881"/>
                  <a:pt x="25907" y="779"/>
                </a:cubicBezTo>
                <a:cubicBezTo>
                  <a:pt x="33042" y="6486"/>
                  <a:pt x="21099" y="27916"/>
                  <a:pt x="12544" y="24709"/>
                </a:cubicBezTo>
                <a:cubicBezTo>
                  <a:pt x="4692" y="21765"/>
                  <a:pt x="-2704" y="9834"/>
                  <a:pt x="1045" y="2333"/>
                </a:cubicBezTo>
                <a:cubicBezTo>
                  <a:pt x="3547" y="-2674"/>
                  <a:pt x="12326" y="7589"/>
                  <a:pt x="14098" y="1289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" name="Google Shape;190;p16"/>
          <p:cNvSpPr/>
          <p:nvPr/>
        </p:nvSpPr>
        <p:spPr>
          <a:xfrm>
            <a:off x="3178104" y="875650"/>
            <a:ext cx="241800" cy="240125"/>
          </a:xfrm>
          <a:custGeom>
            <a:rect b="b" l="l" r="r" t="t"/>
            <a:pathLst>
              <a:path extrusionOk="0" h="9605" w="9672">
                <a:moveTo>
                  <a:pt x="4649" y="5065"/>
                </a:moveTo>
                <a:cubicBezTo>
                  <a:pt x="4885" y="3178"/>
                  <a:pt x="5581" y="-279"/>
                  <a:pt x="7446" y="93"/>
                </a:cubicBezTo>
                <a:cubicBezTo>
                  <a:pt x="10494" y="701"/>
                  <a:pt x="10302" y="8192"/>
                  <a:pt x="7446" y="9416"/>
                </a:cubicBezTo>
                <a:cubicBezTo>
                  <a:pt x="4264" y="10780"/>
                  <a:pt x="-2364" y="2432"/>
                  <a:pt x="920" y="1336"/>
                </a:cubicBezTo>
                <a:cubicBezTo>
                  <a:pt x="2670" y="752"/>
                  <a:pt x="3736" y="3732"/>
                  <a:pt x="5271" y="475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1" name="Google Shape;191;p16"/>
          <p:cNvSpPr/>
          <p:nvPr/>
        </p:nvSpPr>
        <p:spPr>
          <a:xfrm>
            <a:off x="3894480" y="917254"/>
            <a:ext cx="273575" cy="201575"/>
          </a:xfrm>
          <a:custGeom>
            <a:rect b="b" l="l" r="r" t="t"/>
            <a:pathLst>
              <a:path extrusionOk="0" h="8063" w="10943">
                <a:moveTo>
                  <a:pt x="4276" y="4023"/>
                </a:moveTo>
                <a:cubicBezTo>
                  <a:pt x="5947" y="2351"/>
                  <a:pt x="9275" y="-1424"/>
                  <a:pt x="10491" y="604"/>
                </a:cubicBezTo>
                <a:cubicBezTo>
                  <a:pt x="12028" y="3167"/>
                  <a:pt x="8507" y="8063"/>
                  <a:pt x="5519" y="8063"/>
                </a:cubicBezTo>
                <a:cubicBezTo>
                  <a:pt x="2701" y="8063"/>
                  <a:pt x="-1447" y="3219"/>
                  <a:pt x="546" y="1226"/>
                </a:cubicBezTo>
                <a:cubicBezTo>
                  <a:pt x="1991" y="-219"/>
                  <a:pt x="4385" y="2888"/>
                  <a:pt x="5829" y="433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(Elegies/Laments)</a:t>
            </a:r>
            <a:endParaRPr/>
          </a:p>
        </p:txBody>
      </p:sp>
      <p:sp>
        <p:nvSpPr>
          <p:cNvPr id="197" name="Google Shape;197;p17"/>
          <p:cNvSpPr txBox="1"/>
          <p:nvPr>
            <p:ph idx="1" type="body"/>
          </p:nvPr>
        </p:nvSpPr>
        <p:spPr>
          <a:xfrm>
            <a:off x="311700" y="1152475"/>
            <a:ext cx="5189100" cy="37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Shows personal relationship with God through woes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Discontent with life/God’s absence, but still shows unwavering loyalty to him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Addresses God’s strength, but also where humanity feels he has failed them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Asking for mercy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Forgiveness, </a:t>
            </a:r>
            <a:r>
              <a:rPr lang="en" sz="1500"/>
              <a:t>repentance</a:t>
            </a:r>
            <a:r>
              <a:rPr lang="en" sz="1500"/>
              <a:t>, or path toward righteousness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Righteous vs. Wicked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</a:t>
            </a:r>
            <a:r>
              <a:rPr lang="en" sz="1500"/>
              <a:t>eferences enemies or a longing for homecoming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Finding solace through God and/or his creations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Key words: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“Deliverance,” “mercy,” “oppressed,” anything with distress or contempt</a:t>
            </a:r>
            <a:endParaRPr sz="1500"/>
          </a:p>
        </p:txBody>
      </p:sp>
      <p:pic>
        <p:nvPicPr>
          <p:cNvPr id="198" name="Google Shape;1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0150" y="1968550"/>
            <a:ext cx="21145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213" y="2571900"/>
            <a:ext cx="2666429" cy="13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3413" y="250775"/>
            <a:ext cx="3248025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7"/>
          <p:cNvSpPr/>
          <p:nvPr/>
        </p:nvSpPr>
        <p:spPr>
          <a:xfrm>
            <a:off x="6000530" y="3965606"/>
            <a:ext cx="1226450" cy="900000"/>
          </a:xfrm>
          <a:custGeom>
            <a:rect b="b" l="l" r="r" t="t"/>
            <a:pathLst>
              <a:path extrusionOk="0" h="36000" w="49058">
                <a:moveTo>
                  <a:pt x="26322" y="2674"/>
                </a:moveTo>
                <a:cubicBezTo>
                  <a:pt x="15502" y="1772"/>
                  <a:pt x="-3286" y="12398"/>
                  <a:pt x="527" y="22564"/>
                </a:cubicBezTo>
                <a:cubicBezTo>
                  <a:pt x="5381" y="35505"/>
                  <a:pt x="29724" y="39980"/>
                  <a:pt x="40929" y="31888"/>
                </a:cubicBezTo>
                <a:cubicBezTo>
                  <a:pt x="46296" y="28012"/>
                  <a:pt x="51517" y="18696"/>
                  <a:pt x="47766" y="13240"/>
                </a:cubicBezTo>
                <a:cubicBezTo>
                  <a:pt x="41423" y="4014"/>
                  <a:pt x="27667" y="-1699"/>
                  <a:pt x="16688" y="49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2" name="Google Shape;202;p17"/>
          <p:cNvSpPr/>
          <p:nvPr/>
        </p:nvSpPr>
        <p:spPr>
          <a:xfrm>
            <a:off x="6181792" y="4265954"/>
            <a:ext cx="235175" cy="182350"/>
          </a:xfrm>
          <a:custGeom>
            <a:rect b="b" l="l" r="r" t="t"/>
            <a:pathLst>
              <a:path extrusionOk="0" h="7294" w="9407">
                <a:moveTo>
                  <a:pt x="6640" y="1537"/>
                </a:moveTo>
                <a:cubicBezTo>
                  <a:pt x="4312" y="1537"/>
                  <a:pt x="-705" y="1843"/>
                  <a:pt x="113" y="4023"/>
                </a:cubicBezTo>
                <a:cubicBezTo>
                  <a:pt x="1034" y="6477"/>
                  <a:pt x="5719" y="8364"/>
                  <a:pt x="7572" y="6510"/>
                </a:cubicBezTo>
                <a:cubicBezTo>
                  <a:pt x="9011" y="5070"/>
                  <a:pt x="9882" y="2495"/>
                  <a:pt x="9126" y="605"/>
                </a:cubicBezTo>
                <a:cubicBezTo>
                  <a:pt x="8140" y="-1858"/>
                  <a:pt x="537" y="4390"/>
                  <a:pt x="2910" y="5577"/>
                </a:cubicBezTo>
                <a:cubicBezTo>
                  <a:pt x="4699" y="6472"/>
                  <a:pt x="9533" y="5118"/>
                  <a:pt x="8504" y="3402"/>
                </a:cubicBezTo>
                <a:cubicBezTo>
                  <a:pt x="7313" y="1416"/>
                  <a:pt x="2289" y="4194"/>
                  <a:pt x="2289" y="6510"/>
                </a:cubicBezTo>
                <a:cubicBezTo>
                  <a:pt x="2289" y="7631"/>
                  <a:pt x="6207" y="4645"/>
                  <a:pt x="5086" y="4645"/>
                </a:cubicBezTo>
                <a:cubicBezTo>
                  <a:pt x="4109" y="4645"/>
                  <a:pt x="7263" y="7126"/>
                  <a:pt x="7572" y="6199"/>
                </a:cubicBezTo>
                <a:cubicBezTo>
                  <a:pt x="8122" y="4552"/>
                  <a:pt x="4319" y="4891"/>
                  <a:pt x="2600" y="464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" name="Google Shape;203;p17"/>
          <p:cNvSpPr/>
          <p:nvPr/>
        </p:nvSpPr>
        <p:spPr>
          <a:xfrm>
            <a:off x="6652028" y="4184389"/>
            <a:ext cx="271350" cy="285875"/>
          </a:xfrm>
          <a:custGeom>
            <a:rect b="b" l="l" r="r" t="t"/>
            <a:pathLst>
              <a:path extrusionOk="0" h="11435" w="10854">
                <a:moveTo>
                  <a:pt x="7721" y="2934"/>
                </a:moveTo>
                <a:cubicBezTo>
                  <a:pt x="5762" y="2717"/>
                  <a:pt x="3456" y="1530"/>
                  <a:pt x="1816" y="2624"/>
                </a:cubicBezTo>
                <a:cubicBezTo>
                  <a:pt x="58" y="3796"/>
                  <a:pt x="-492" y="7014"/>
                  <a:pt x="573" y="8839"/>
                </a:cubicBezTo>
                <a:cubicBezTo>
                  <a:pt x="2199" y="11626"/>
                  <a:pt x="8309" y="12381"/>
                  <a:pt x="10207" y="9772"/>
                </a:cubicBezTo>
                <a:cubicBezTo>
                  <a:pt x="12362" y="6810"/>
                  <a:pt x="8537" y="740"/>
                  <a:pt x="4924" y="137"/>
                </a:cubicBezTo>
                <a:cubicBezTo>
                  <a:pt x="3276" y="-138"/>
                  <a:pt x="1102" y="1039"/>
                  <a:pt x="573" y="2624"/>
                </a:cubicBezTo>
                <a:cubicBezTo>
                  <a:pt x="-102" y="4648"/>
                  <a:pt x="5492" y="7755"/>
                  <a:pt x="6167" y="5732"/>
                </a:cubicBezTo>
                <a:cubicBezTo>
                  <a:pt x="6469" y="4826"/>
                  <a:pt x="2415" y="6353"/>
                  <a:pt x="3370" y="6353"/>
                </a:cubicBezTo>
                <a:cubicBezTo>
                  <a:pt x="4406" y="6353"/>
                  <a:pt x="5968" y="4599"/>
                  <a:pt x="5235" y="3867"/>
                </a:cubicBezTo>
                <a:cubicBezTo>
                  <a:pt x="4193" y="2826"/>
                  <a:pt x="1412" y="5248"/>
                  <a:pt x="1816" y="6664"/>
                </a:cubicBezTo>
                <a:cubicBezTo>
                  <a:pt x="2529" y="9162"/>
                  <a:pt x="7301" y="11768"/>
                  <a:pt x="8964" y="9772"/>
                </a:cubicBezTo>
                <a:cubicBezTo>
                  <a:pt x="11029" y="7293"/>
                  <a:pt x="3959" y="833"/>
                  <a:pt x="1816" y="3245"/>
                </a:cubicBezTo>
                <a:cubicBezTo>
                  <a:pt x="15" y="5272"/>
                  <a:pt x="4699" y="9150"/>
                  <a:pt x="7410" y="915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" name="Google Shape;204;p17"/>
          <p:cNvSpPr/>
          <p:nvPr/>
        </p:nvSpPr>
        <p:spPr>
          <a:xfrm>
            <a:off x="6293400" y="4528771"/>
            <a:ext cx="594100" cy="222225"/>
          </a:xfrm>
          <a:custGeom>
            <a:rect b="b" l="l" r="r" t="t"/>
            <a:pathLst>
              <a:path extrusionOk="0" h="8889" w="23764">
                <a:moveTo>
                  <a:pt x="0" y="5942"/>
                </a:moveTo>
                <a:cubicBezTo>
                  <a:pt x="3104" y="-1297"/>
                  <a:pt x="25532" y="-2321"/>
                  <a:pt x="23620" y="5320"/>
                </a:cubicBezTo>
                <a:cubicBezTo>
                  <a:pt x="22613" y="9345"/>
                  <a:pt x="15327" y="6238"/>
                  <a:pt x="11189" y="5942"/>
                </a:cubicBezTo>
                <a:cubicBezTo>
                  <a:pt x="7780" y="5698"/>
                  <a:pt x="4126" y="10262"/>
                  <a:pt x="1243" y="8428"/>
                </a:cubicBezTo>
                <a:cubicBezTo>
                  <a:pt x="-243" y="7483"/>
                  <a:pt x="-484" y="3491"/>
                  <a:pt x="1243" y="314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5" name="Google Shape;205;p17"/>
          <p:cNvSpPr/>
          <p:nvPr/>
        </p:nvSpPr>
        <p:spPr>
          <a:xfrm>
            <a:off x="5943976" y="4420925"/>
            <a:ext cx="333900" cy="243525"/>
          </a:xfrm>
          <a:custGeom>
            <a:rect b="b" l="l" r="r" t="t"/>
            <a:pathLst>
              <a:path extrusionOk="0" h="9741" w="13356">
                <a:moveTo>
                  <a:pt x="8383" y="0"/>
                </a:moveTo>
                <a:cubicBezTo>
                  <a:pt x="5476" y="323"/>
                  <a:pt x="-1451" y="1079"/>
                  <a:pt x="303" y="3419"/>
                </a:cubicBezTo>
                <a:cubicBezTo>
                  <a:pt x="1676" y="5250"/>
                  <a:pt x="4948" y="3455"/>
                  <a:pt x="7140" y="2797"/>
                </a:cubicBezTo>
                <a:cubicBezTo>
                  <a:pt x="7422" y="2712"/>
                  <a:pt x="9832" y="1865"/>
                  <a:pt x="9626" y="1865"/>
                </a:cubicBezTo>
                <a:cubicBezTo>
                  <a:pt x="7528" y="1865"/>
                  <a:pt x="5562" y="3036"/>
                  <a:pt x="3721" y="4040"/>
                </a:cubicBezTo>
                <a:cubicBezTo>
                  <a:pt x="2812" y="4536"/>
                  <a:pt x="252" y="5578"/>
                  <a:pt x="1235" y="5905"/>
                </a:cubicBezTo>
                <a:cubicBezTo>
                  <a:pt x="4394" y="6957"/>
                  <a:pt x="12136" y="1784"/>
                  <a:pt x="11180" y="4973"/>
                </a:cubicBezTo>
                <a:cubicBezTo>
                  <a:pt x="10685" y="6624"/>
                  <a:pt x="8383" y="11048"/>
                  <a:pt x="8383" y="9324"/>
                </a:cubicBezTo>
                <a:cubicBezTo>
                  <a:pt x="8383" y="6249"/>
                  <a:pt x="11180" y="3727"/>
                  <a:pt x="13356" y="155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Google Shape;206;p17"/>
          <p:cNvSpPr/>
          <p:nvPr/>
        </p:nvSpPr>
        <p:spPr>
          <a:xfrm>
            <a:off x="6876125" y="4308202"/>
            <a:ext cx="321675" cy="280675"/>
          </a:xfrm>
          <a:custGeom>
            <a:rect b="b" l="l" r="r" t="t"/>
            <a:pathLst>
              <a:path extrusionOk="0" h="11227" w="12867">
                <a:moveTo>
                  <a:pt x="3108" y="2023"/>
                </a:moveTo>
                <a:cubicBezTo>
                  <a:pt x="6298" y="1597"/>
                  <a:pt x="11961" y="-1721"/>
                  <a:pt x="12742" y="1401"/>
                </a:cubicBezTo>
                <a:cubicBezTo>
                  <a:pt x="13738" y="5383"/>
                  <a:pt x="4727" y="3577"/>
                  <a:pt x="622" y="3577"/>
                </a:cubicBezTo>
                <a:cubicBezTo>
                  <a:pt x="-1937" y="3577"/>
                  <a:pt x="5533" y="5131"/>
                  <a:pt x="7770" y="6374"/>
                </a:cubicBezTo>
                <a:cubicBezTo>
                  <a:pt x="9066" y="7094"/>
                  <a:pt x="3179" y="9615"/>
                  <a:pt x="3730" y="8238"/>
                </a:cubicBezTo>
                <a:cubicBezTo>
                  <a:pt x="4319" y="6767"/>
                  <a:pt x="7006" y="8401"/>
                  <a:pt x="8391" y="9171"/>
                </a:cubicBezTo>
                <a:cubicBezTo>
                  <a:pt x="8971" y="9493"/>
                  <a:pt x="10414" y="9945"/>
                  <a:pt x="9945" y="10414"/>
                </a:cubicBezTo>
                <a:cubicBezTo>
                  <a:pt x="7324" y="13035"/>
                  <a:pt x="2056" y="8525"/>
                  <a:pt x="0" y="544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Google Shape;207;p17"/>
          <p:cNvSpPr/>
          <p:nvPr/>
        </p:nvSpPr>
        <p:spPr>
          <a:xfrm>
            <a:off x="6100976" y="4155150"/>
            <a:ext cx="371125" cy="94850"/>
          </a:xfrm>
          <a:custGeom>
            <a:rect b="b" l="l" r="r" t="t"/>
            <a:pathLst>
              <a:path extrusionOk="0" h="3794" w="14845">
                <a:moveTo>
                  <a:pt x="1482" y="3794"/>
                </a:moveTo>
                <a:cubicBezTo>
                  <a:pt x="3412" y="1541"/>
                  <a:pt x="6614" y="392"/>
                  <a:pt x="9562" y="64"/>
                </a:cubicBezTo>
                <a:cubicBezTo>
                  <a:pt x="10713" y="-64"/>
                  <a:pt x="13634" y="976"/>
                  <a:pt x="12670" y="1618"/>
                </a:cubicBezTo>
                <a:cubicBezTo>
                  <a:pt x="10168" y="3285"/>
                  <a:pt x="6663" y="1307"/>
                  <a:pt x="3657" y="1307"/>
                </a:cubicBezTo>
                <a:cubicBezTo>
                  <a:pt x="2513" y="1307"/>
                  <a:pt x="-714" y="983"/>
                  <a:pt x="238" y="1618"/>
                </a:cubicBezTo>
                <a:cubicBezTo>
                  <a:pt x="2909" y="3401"/>
                  <a:pt x="6661" y="1618"/>
                  <a:pt x="9873" y="1618"/>
                </a:cubicBezTo>
                <a:cubicBezTo>
                  <a:pt x="11116" y="1618"/>
                  <a:pt x="14845" y="1618"/>
                  <a:pt x="13602" y="1618"/>
                </a:cubicBezTo>
                <a:cubicBezTo>
                  <a:pt x="9561" y="1618"/>
                  <a:pt x="5317" y="31"/>
                  <a:pt x="1482" y="130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Google Shape;208;p17"/>
          <p:cNvSpPr/>
          <p:nvPr/>
        </p:nvSpPr>
        <p:spPr>
          <a:xfrm>
            <a:off x="6584461" y="4073306"/>
            <a:ext cx="393675" cy="122300"/>
          </a:xfrm>
          <a:custGeom>
            <a:rect b="b" l="l" r="r" t="t"/>
            <a:pathLst>
              <a:path extrusionOk="0" h="4892" w="15747">
                <a:moveTo>
                  <a:pt x="790" y="3649"/>
                </a:moveTo>
                <a:cubicBezTo>
                  <a:pt x="2953" y="404"/>
                  <a:pt x="8132" y="-412"/>
                  <a:pt x="11978" y="230"/>
                </a:cubicBezTo>
                <a:cubicBezTo>
                  <a:pt x="13430" y="472"/>
                  <a:pt x="16660" y="2270"/>
                  <a:pt x="15397" y="3027"/>
                </a:cubicBezTo>
                <a:cubicBezTo>
                  <a:pt x="12432" y="4805"/>
                  <a:pt x="8422" y="382"/>
                  <a:pt x="5141" y="1474"/>
                </a:cubicBezTo>
                <a:cubicBezTo>
                  <a:pt x="3313" y="2083"/>
                  <a:pt x="-1448" y="4892"/>
                  <a:pt x="479" y="4892"/>
                </a:cubicBezTo>
                <a:cubicBezTo>
                  <a:pt x="4424" y="4892"/>
                  <a:pt x="15720" y="3343"/>
                  <a:pt x="11978" y="209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Google Shape;209;p17"/>
          <p:cNvSpPr/>
          <p:nvPr/>
        </p:nvSpPr>
        <p:spPr>
          <a:xfrm>
            <a:off x="6798425" y="4009125"/>
            <a:ext cx="1452925" cy="124325"/>
          </a:xfrm>
          <a:custGeom>
            <a:rect b="b" l="l" r="r" t="t"/>
            <a:pathLst>
              <a:path extrusionOk="0" h="4973" w="58117">
                <a:moveTo>
                  <a:pt x="0" y="0"/>
                </a:moveTo>
                <a:cubicBezTo>
                  <a:pt x="19443" y="0"/>
                  <a:pt x="38674" y="4973"/>
                  <a:pt x="58117" y="497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0" name="Google Shape;210;p17"/>
          <p:cNvSpPr/>
          <p:nvPr/>
        </p:nvSpPr>
        <p:spPr>
          <a:xfrm>
            <a:off x="5399900" y="3993600"/>
            <a:ext cx="978975" cy="116550"/>
          </a:xfrm>
          <a:custGeom>
            <a:rect b="b" l="l" r="r" t="t"/>
            <a:pathLst>
              <a:path extrusionOk="0" h="4662" w="39159">
                <a:moveTo>
                  <a:pt x="39159" y="4662"/>
                </a:moveTo>
                <a:cubicBezTo>
                  <a:pt x="26296" y="1952"/>
                  <a:pt x="12966" y="2162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1" name="Google Shape;211;p17"/>
          <p:cNvSpPr/>
          <p:nvPr/>
        </p:nvSpPr>
        <p:spPr>
          <a:xfrm>
            <a:off x="6441025" y="4485522"/>
            <a:ext cx="40900" cy="5325"/>
          </a:xfrm>
          <a:custGeom>
            <a:rect b="b" l="l" r="r" t="t"/>
            <a:pathLst>
              <a:path extrusionOk="0" h="213" w="1636">
                <a:moveTo>
                  <a:pt x="0" y="213"/>
                </a:moveTo>
                <a:cubicBezTo>
                  <a:pt x="355" y="0"/>
                  <a:pt x="1636" y="82"/>
                  <a:pt x="1243" y="21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2" name="Google Shape;212;p17"/>
          <p:cNvSpPr/>
          <p:nvPr/>
        </p:nvSpPr>
        <p:spPr>
          <a:xfrm>
            <a:off x="6573125" y="4480183"/>
            <a:ext cx="38825" cy="7475"/>
          </a:xfrm>
          <a:custGeom>
            <a:rect b="b" l="l" r="r" t="t"/>
            <a:pathLst>
              <a:path extrusionOk="0" h="299" w="1553">
                <a:moveTo>
                  <a:pt x="0" y="116"/>
                </a:moveTo>
                <a:cubicBezTo>
                  <a:pt x="463" y="-115"/>
                  <a:pt x="1187" y="482"/>
                  <a:pt x="1553" y="11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Google Shape;213;p17"/>
          <p:cNvSpPr/>
          <p:nvPr/>
        </p:nvSpPr>
        <p:spPr>
          <a:xfrm>
            <a:off x="6456575" y="4506400"/>
            <a:ext cx="33150" cy="77675"/>
          </a:xfrm>
          <a:custGeom>
            <a:rect b="b" l="l" r="r" t="t"/>
            <a:pathLst>
              <a:path extrusionOk="0" h="3107" w="1326">
                <a:moveTo>
                  <a:pt x="0" y="0"/>
                </a:moveTo>
                <a:cubicBezTo>
                  <a:pt x="334" y="1002"/>
                  <a:pt x="-435" y="3107"/>
                  <a:pt x="621" y="3107"/>
                </a:cubicBezTo>
                <a:cubicBezTo>
                  <a:pt x="1576" y="3107"/>
                  <a:pt x="1243" y="1265"/>
                  <a:pt x="1243" y="31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4" name="Google Shape;214;p17"/>
          <p:cNvSpPr/>
          <p:nvPr/>
        </p:nvSpPr>
        <p:spPr>
          <a:xfrm>
            <a:off x="6580875" y="4490850"/>
            <a:ext cx="42225" cy="105950"/>
          </a:xfrm>
          <a:custGeom>
            <a:rect b="b" l="l" r="r" t="t"/>
            <a:pathLst>
              <a:path extrusionOk="0" h="4238" w="1689">
                <a:moveTo>
                  <a:pt x="0" y="932"/>
                </a:moveTo>
                <a:cubicBezTo>
                  <a:pt x="271" y="2014"/>
                  <a:pt x="455" y="4830"/>
                  <a:pt x="1243" y="4040"/>
                </a:cubicBezTo>
                <a:cubicBezTo>
                  <a:pt x="2194" y="3086"/>
                  <a:pt x="1243" y="1347"/>
                  <a:pt x="1243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5" name="Google Shape;215;p17"/>
          <p:cNvSpPr/>
          <p:nvPr/>
        </p:nvSpPr>
        <p:spPr>
          <a:xfrm>
            <a:off x="7132525" y="4400563"/>
            <a:ext cx="1398525" cy="597600"/>
          </a:xfrm>
          <a:custGeom>
            <a:rect b="b" l="l" r="r" t="t"/>
            <a:pathLst>
              <a:path extrusionOk="0" h="23904" w="55941">
                <a:moveTo>
                  <a:pt x="0" y="12002"/>
                </a:moveTo>
                <a:cubicBezTo>
                  <a:pt x="13171" y="8536"/>
                  <a:pt x="26253" y="4252"/>
                  <a:pt x="39781" y="2679"/>
                </a:cubicBezTo>
                <a:cubicBezTo>
                  <a:pt x="44416" y="2140"/>
                  <a:pt x="52425" y="-2413"/>
                  <a:pt x="53766" y="2057"/>
                </a:cubicBezTo>
                <a:cubicBezTo>
                  <a:pt x="56181" y="10107"/>
                  <a:pt x="39984" y="12141"/>
                  <a:pt x="32011" y="14799"/>
                </a:cubicBezTo>
                <a:cubicBezTo>
                  <a:pt x="28669" y="15913"/>
                  <a:pt x="19594" y="18086"/>
                  <a:pt x="22687" y="19772"/>
                </a:cubicBezTo>
                <a:cubicBezTo>
                  <a:pt x="32480" y="25111"/>
                  <a:pt x="44787" y="23501"/>
                  <a:pt x="55941" y="2350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6" name="Google Shape;216;p17"/>
          <p:cNvSpPr/>
          <p:nvPr/>
        </p:nvSpPr>
        <p:spPr>
          <a:xfrm>
            <a:off x="8184351" y="4537475"/>
            <a:ext cx="618650" cy="442875"/>
          </a:xfrm>
          <a:custGeom>
            <a:rect b="b" l="l" r="r" t="t"/>
            <a:pathLst>
              <a:path extrusionOk="0" h="17715" w="24746">
                <a:moveTo>
                  <a:pt x="11382" y="0"/>
                </a:moveTo>
                <a:cubicBezTo>
                  <a:pt x="10012" y="5484"/>
                  <a:pt x="-1358" y="7307"/>
                  <a:pt x="194" y="12742"/>
                </a:cubicBezTo>
                <a:cubicBezTo>
                  <a:pt x="691" y="14481"/>
                  <a:pt x="3382" y="14620"/>
                  <a:pt x="5166" y="14917"/>
                </a:cubicBezTo>
                <a:cubicBezTo>
                  <a:pt x="11669" y="16001"/>
                  <a:pt x="18492" y="15628"/>
                  <a:pt x="24746" y="1771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7" name="Google Shape;217;p17"/>
          <p:cNvSpPr/>
          <p:nvPr/>
        </p:nvSpPr>
        <p:spPr>
          <a:xfrm>
            <a:off x="5935462" y="4654025"/>
            <a:ext cx="1699400" cy="373975"/>
          </a:xfrm>
          <a:custGeom>
            <a:rect b="b" l="l" r="r" t="t"/>
            <a:pathLst>
              <a:path extrusionOk="0" h="14959" w="67976">
                <a:moveTo>
                  <a:pt x="57828" y="0"/>
                </a:moveTo>
                <a:cubicBezTo>
                  <a:pt x="60991" y="3163"/>
                  <a:pt x="69189" y="4768"/>
                  <a:pt x="67773" y="9012"/>
                </a:cubicBezTo>
                <a:cubicBezTo>
                  <a:pt x="67244" y="10596"/>
                  <a:pt x="64469" y="9541"/>
                  <a:pt x="62801" y="9634"/>
                </a:cubicBezTo>
                <a:cubicBezTo>
                  <a:pt x="58142" y="9893"/>
                  <a:pt x="53480" y="10125"/>
                  <a:pt x="48815" y="10255"/>
                </a:cubicBezTo>
                <a:cubicBezTo>
                  <a:pt x="41359" y="10462"/>
                  <a:pt x="33898" y="10255"/>
                  <a:pt x="26439" y="10255"/>
                </a:cubicBezTo>
                <a:cubicBezTo>
                  <a:pt x="22290" y="10255"/>
                  <a:pt x="17565" y="11768"/>
                  <a:pt x="14007" y="9634"/>
                </a:cubicBezTo>
                <a:cubicBezTo>
                  <a:pt x="10089" y="7284"/>
                  <a:pt x="2867" y="4900"/>
                  <a:pt x="333" y="8702"/>
                </a:cubicBezTo>
                <a:cubicBezTo>
                  <a:pt x="-1333" y="11202"/>
                  <a:pt x="3860" y="15083"/>
                  <a:pt x="6859" y="14917"/>
                </a:cubicBezTo>
                <a:cubicBezTo>
                  <a:pt x="10012" y="14742"/>
                  <a:pt x="11774" y="10935"/>
                  <a:pt x="14007" y="870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8" name="Google Shape;218;p17"/>
          <p:cNvSpPr/>
          <p:nvPr/>
        </p:nvSpPr>
        <p:spPr>
          <a:xfrm>
            <a:off x="7140300" y="4576325"/>
            <a:ext cx="240850" cy="38850"/>
          </a:xfrm>
          <a:custGeom>
            <a:rect b="b" l="l" r="r" t="t"/>
            <a:pathLst>
              <a:path extrusionOk="0" h="1554" w="9634">
                <a:moveTo>
                  <a:pt x="9634" y="1554"/>
                </a:moveTo>
                <a:cubicBezTo>
                  <a:pt x="6434" y="972"/>
                  <a:pt x="3253" y="0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9" name="Google Shape;219;p17"/>
          <p:cNvSpPr/>
          <p:nvPr/>
        </p:nvSpPr>
        <p:spPr>
          <a:xfrm>
            <a:off x="5296305" y="4237058"/>
            <a:ext cx="756250" cy="378125"/>
          </a:xfrm>
          <a:custGeom>
            <a:rect b="b" l="l" r="r" t="t"/>
            <a:pathLst>
              <a:path extrusionOk="0" h="15125" w="30250">
                <a:moveTo>
                  <a:pt x="30250" y="15125"/>
                </a:moveTo>
                <a:cubicBezTo>
                  <a:pt x="23420" y="12686"/>
                  <a:pt x="15621" y="11687"/>
                  <a:pt x="10049" y="7044"/>
                </a:cubicBezTo>
                <a:cubicBezTo>
                  <a:pt x="7223" y="4689"/>
                  <a:pt x="3326" y="-1462"/>
                  <a:pt x="725" y="1139"/>
                </a:cubicBezTo>
                <a:cubicBezTo>
                  <a:pt x="-2749" y="4613"/>
                  <a:pt x="7766" y="14153"/>
                  <a:pt x="11603" y="11084"/>
                </a:cubicBezTo>
                <a:cubicBezTo>
                  <a:pt x="14203" y="9004"/>
                  <a:pt x="15134" y="3220"/>
                  <a:pt x="12535" y="1139"/>
                </a:cubicBezTo>
                <a:cubicBezTo>
                  <a:pt x="10338" y="-620"/>
                  <a:pt x="6958" y="207"/>
                  <a:pt x="4144" y="20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0" name="Google Shape;220;p17"/>
          <p:cNvSpPr/>
          <p:nvPr/>
        </p:nvSpPr>
        <p:spPr>
          <a:xfrm>
            <a:off x="5306650" y="4086825"/>
            <a:ext cx="310800" cy="543875"/>
          </a:xfrm>
          <a:custGeom>
            <a:rect b="b" l="l" r="r" t="t"/>
            <a:pathLst>
              <a:path extrusionOk="0" h="21755" w="12432">
                <a:moveTo>
                  <a:pt x="12432" y="0"/>
                </a:moveTo>
                <a:cubicBezTo>
                  <a:pt x="6672" y="6048"/>
                  <a:pt x="0" y="13403"/>
                  <a:pt x="0" y="2175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1" name="Google Shape;221;p17"/>
          <p:cNvSpPr/>
          <p:nvPr/>
        </p:nvSpPr>
        <p:spPr>
          <a:xfrm>
            <a:off x="5407675" y="4148975"/>
            <a:ext cx="396250" cy="473950"/>
          </a:xfrm>
          <a:custGeom>
            <a:rect b="b" l="l" r="r" t="t"/>
            <a:pathLst>
              <a:path extrusionOk="0" h="18958" w="15850">
                <a:moveTo>
                  <a:pt x="15850" y="0"/>
                </a:moveTo>
                <a:cubicBezTo>
                  <a:pt x="8787" y="4238"/>
                  <a:pt x="0" y="10721"/>
                  <a:pt x="0" y="1895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2" name="Google Shape;222;p17"/>
          <p:cNvSpPr/>
          <p:nvPr/>
        </p:nvSpPr>
        <p:spPr>
          <a:xfrm>
            <a:off x="5563050" y="4312150"/>
            <a:ext cx="295250" cy="186475"/>
          </a:xfrm>
          <a:custGeom>
            <a:rect b="b" l="l" r="r" t="t"/>
            <a:pathLst>
              <a:path extrusionOk="0" h="7459" w="11810">
                <a:moveTo>
                  <a:pt x="11810" y="0"/>
                </a:moveTo>
                <a:cubicBezTo>
                  <a:pt x="7434" y="1591"/>
                  <a:pt x="1472" y="3042"/>
                  <a:pt x="0" y="745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3" name="Google Shape;223;p17"/>
          <p:cNvSpPr/>
          <p:nvPr/>
        </p:nvSpPr>
        <p:spPr>
          <a:xfrm>
            <a:off x="4245658" y="306078"/>
            <a:ext cx="877600" cy="711700"/>
          </a:xfrm>
          <a:custGeom>
            <a:rect b="b" l="l" r="r" t="t"/>
            <a:pathLst>
              <a:path extrusionOk="0" h="28468" w="35104">
                <a:moveTo>
                  <a:pt x="14470" y="1432"/>
                </a:moveTo>
                <a:cubicBezTo>
                  <a:pt x="9317" y="1432"/>
                  <a:pt x="3411" y="4593"/>
                  <a:pt x="1106" y="9201"/>
                </a:cubicBezTo>
                <a:cubicBezTo>
                  <a:pt x="-610" y="12630"/>
                  <a:pt x="-93" y="17175"/>
                  <a:pt x="1417" y="20700"/>
                </a:cubicBezTo>
                <a:cubicBezTo>
                  <a:pt x="5242" y="29630"/>
                  <a:pt x="22944" y="30751"/>
                  <a:pt x="30320" y="24430"/>
                </a:cubicBezTo>
                <a:cubicBezTo>
                  <a:pt x="35455" y="20030"/>
                  <a:pt x="36966" y="9012"/>
                  <a:pt x="32185" y="4229"/>
                </a:cubicBezTo>
                <a:cubicBezTo>
                  <a:pt x="27307" y="-651"/>
                  <a:pt x="18219" y="-752"/>
                  <a:pt x="11673" y="143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Google Shape;224;p17"/>
          <p:cNvSpPr/>
          <p:nvPr/>
        </p:nvSpPr>
        <p:spPr>
          <a:xfrm>
            <a:off x="4405375" y="582725"/>
            <a:ext cx="233100" cy="71975"/>
          </a:xfrm>
          <a:custGeom>
            <a:rect b="b" l="l" r="r" t="t"/>
            <a:pathLst>
              <a:path extrusionOk="0" h="2879" w="9324">
                <a:moveTo>
                  <a:pt x="9324" y="0"/>
                </a:moveTo>
                <a:cubicBezTo>
                  <a:pt x="8327" y="2989"/>
                  <a:pt x="2229" y="3781"/>
                  <a:pt x="0" y="155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5" name="Google Shape;225;p17"/>
          <p:cNvSpPr/>
          <p:nvPr/>
        </p:nvSpPr>
        <p:spPr>
          <a:xfrm>
            <a:off x="4770550" y="590500"/>
            <a:ext cx="271950" cy="52975"/>
          </a:xfrm>
          <a:custGeom>
            <a:rect b="b" l="l" r="r" t="t"/>
            <a:pathLst>
              <a:path extrusionOk="0" h="2119" w="10878">
                <a:moveTo>
                  <a:pt x="0" y="0"/>
                </a:moveTo>
                <a:cubicBezTo>
                  <a:pt x="3141" y="1884"/>
                  <a:pt x="7402" y="2709"/>
                  <a:pt x="10878" y="155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6" name="Google Shape;226;p17"/>
          <p:cNvSpPr/>
          <p:nvPr/>
        </p:nvSpPr>
        <p:spPr>
          <a:xfrm>
            <a:off x="4436475" y="419550"/>
            <a:ext cx="170925" cy="46125"/>
          </a:xfrm>
          <a:custGeom>
            <a:rect b="b" l="l" r="r" t="t"/>
            <a:pathLst>
              <a:path extrusionOk="0" h="1845" w="6837">
                <a:moveTo>
                  <a:pt x="6837" y="0"/>
                </a:moveTo>
                <a:cubicBezTo>
                  <a:pt x="4606" y="558"/>
                  <a:pt x="726" y="3116"/>
                  <a:pt x="0" y="93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7" name="Google Shape;227;p17"/>
          <p:cNvSpPr/>
          <p:nvPr/>
        </p:nvSpPr>
        <p:spPr>
          <a:xfrm>
            <a:off x="4786100" y="419550"/>
            <a:ext cx="170925" cy="69925"/>
          </a:xfrm>
          <a:custGeom>
            <a:rect b="b" l="l" r="r" t="t"/>
            <a:pathLst>
              <a:path extrusionOk="0" h="2797" w="6837">
                <a:moveTo>
                  <a:pt x="0" y="0"/>
                </a:moveTo>
                <a:cubicBezTo>
                  <a:pt x="1366" y="2049"/>
                  <a:pt x="4375" y="2797"/>
                  <a:pt x="6837" y="279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8" name="Google Shape;228;p17"/>
          <p:cNvSpPr/>
          <p:nvPr/>
        </p:nvSpPr>
        <p:spPr>
          <a:xfrm>
            <a:off x="4498625" y="824704"/>
            <a:ext cx="388475" cy="76575"/>
          </a:xfrm>
          <a:custGeom>
            <a:rect b="b" l="l" r="r" t="t"/>
            <a:pathLst>
              <a:path extrusionOk="0" h="3063" w="15539">
                <a:moveTo>
                  <a:pt x="0" y="3063"/>
                </a:moveTo>
                <a:cubicBezTo>
                  <a:pt x="4531" y="545"/>
                  <a:pt x="12667" y="-1873"/>
                  <a:pt x="15539" y="244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9" name="Google Shape;229;p17"/>
          <p:cNvSpPr/>
          <p:nvPr/>
        </p:nvSpPr>
        <p:spPr>
          <a:xfrm>
            <a:off x="3892600" y="349625"/>
            <a:ext cx="660400" cy="77700"/>
          </a:xfrm>
          <a:custGeom>
            <a:rect b="b" l="l" r="r" t="t"/>
            <a:pathLst>
              <a:path extrusionOk="0" h="3108" w="26416">
                <a:moveTo>
                  <a:pt x="26416" y="0"/>
                </a:moveTo>
                <a:cubicBezTo>
                  <a:pt x="17594" y="883"/>
                  <a:pt x="8601" y="956"/>
                  <a:pt x="0" y="310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0" name="Google Shape;230;p17"/>
          <p:cNvSpPr/>
          <p:nvPr/>
        </p:nvSpPr>
        <p:spPr>
          <a:xfrm>
            <a:off x="5011425" y="372950"/>
            <a:ext cx="372925" cy="357400"/>
          </a:xfrm>
          <a:custGeom>
            <a:rect b="b" l="l" r="r" t="t"/>
            <a:pathLst>
              <a:path extrusionOk="0" h="14296" w="14917">
                <a:moveTo>
                  <a:pt x="0" y="0"/>
                </a:moveTo>
                <a:cubicBezTo>
                  <a:pt x="6160" y="3080"/>
                  <a:pt x="14917" y="7409"/>
                  <a:pt x="14917" y="1429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(Didactic Poems)</a:t>
            </a:r>
            <a:endParaRPr/>
          </a:p>
        </p:txBody>
      </p:sp>
      <p:sp>
        <p:nvSpPr>
          <p:cNvPr id="236" name="Google Shape;236;p18"/>
          <p:cNvSpPr txBox="1"/>
          <p:nvPr>
            <p:ph idx="1" type="body"/>
          </p:nvPr>
        </p:nvSpPr>
        <p:spPr>
          <a:xfrm>
            <a:off x="311700" y="1152475"/>
            <a:ext cx="4979400" cy="3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God as the path toward prosperity; wicked perish</a:t>
            </a:r>
            <a:endParaRPr sz="1600"/>
          </a:p>
          <a:p>
            <a:pPr indent="-330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Believers are just as eternal as God</a:t>
            </a:r>
            <a:endParaRPr sz="1600"/>
          </a:p>
          <a:p>
            <a:pPr indent="-330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Warning people (kings, Israel, etc) to fear God</a:t>
            </a:r>
            <a:endParaRPr sz="1600"/>
          </a:p>
          <a:p>
            <a:pPr indent="-330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Talking about God’s capabilities (comfort, destruction, mercy, etc)</a:t>
            </a:r>
            <a:endParaRPr sz="1600"/>
          </a:p>
          <a:p>
            <a:pPr indent="-330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God is consistent, humanity is not</a:t>
            </a:r>
            <a:endParaRPr sz="1600"/>
          </a:p>
          <a:p>
            <a:pPr indent="-330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Omnipotence, omniscience, omnipresence of God</a:t>
            </a:r>
            <a:endParaRPr sz="1600"/>
          </a:p>
          <a:p>
            <a:pPr indent="-330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AKA all-power, all-knowing, all-existing</a:t>
            </a:r>
            <a:endParaRPr sz="1600"/>
          </a:p>
          <a:p>
            <a:pPr indent="-330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Key words:</a:t>
            </a:r>
            <a:endParaRPr sz="1600"/>
          </a:p>
          <a:p>
            <a:pPr indent="-330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“Follow,” “everlasting”</a:t>
            </a:r>
            <a:endParaRPr sz="1600"/>
          </a:p>
        </p:txBody>
      </p:sp>
      <p:pic>
        <p:nvPicPr>
          <p:cNvPr id="237" name="Google Shape;2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50" y="375100"/>
            <a:ext cx="291465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8713" y="2331275"/>
            <a:ext cx="2657523" cy="18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8"/>
          <p:cNvSpPr/>
          <p:nvPr/>
        </p:nvSpPr>
        <p:spPr>
          <a:xfrm>
            <a:off x="4118334" y="310532"/>
            <a:ext cx="905875" cy="774750"/>
          </a:xfrm>
          <a:custGeom>
            <a:rect b="b" l="l" r="r" t="t"/>
            <a:pathLst>
              <a:path extrusionOk="0" h="30990" w="36235">
                <a:moveTo>
                  <a:pt x="15212" y="2807"/>
                </a:moveTo>
                <a:cubicBezTo>
                  <a:pt x="11368" y="2807"/>
                  <a:pt x="6977" y="3144"/>
                  <a:pt x="4024" y="5605"/>
                </a:cubicBezTo>
                <a:cubicBezTo>
                  <a:pt x="151" y="8832"/>
                  <a:pt x="-1260" y="16328"/>
                  <a:pt x="1537" y="20522"/>
                </a:cubicBezTo>
                <a:cubicBezTo>
                  <a:pt x="7351" y="29238"/>
                  <a:pt x="23466" y="34379"/>
                  <a:pt x="31994" y="28292"/>
                </a:cubicBezTo>
                <a:cubicBezTo>
                  <a:pt x="37565" y="24316"/>
                  <a:pt x="37310" y="13037"/>
                  <a:pt x="32927" y="7780"/>
                </a:cubicBezTo>
                <a:cubicBezTo>
                  <a:pt x="27267" y="990"/>
                  <a:pt x="13072" y="-3133"/>
                  <a:pt x="6821" y="311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0" name="Google Shape;240;p18"/>
          <p:cNvSpPr/>
          <p:nvPr/>
        </p:nvSpPr>
        <p:spPr>
          <a:xfrm>
            <a:off x="4129816" y="559324"/>
            <a:ext cx="457150" cy="321275"/>
          </a:xfrm>
          <a:custGeom>
            <a:rect b="b" l="l" r="r" t="t"/>
            <a:pathLst>
              <a:path extrusionOk="0" h="12851" w="18286">
                <a:moveTo>
                  <a:pt x="2010" y="1247"/>
                </a:moveTo>
                <a:cubicBezTo>
                  <a:pt x="7199" y="1247"/>
                  <a:pt x="14436" y="-1973"/>
                  <a:pt x="17549" y="2179"/>
                </a:cubicBezTo>
                <a:cubicBezTo>
                  <a:pt x="18922" y="4010"/>
                  <a:pt x="18062" y="7029"/>
                  <a:pt x="16927" y="9016"/>
                </a:cubicBezTo>
                <a:cubicBezTo>
                  <a:pt x="14770" y="12792"/>
                  <a:pt x="8074" y="13758"/>
                  <a:pt x="4185" y="11813"/>
                </a:cubicBezTo>
                <a:cubicBezTo>
                  <a:pt x="544" y="9993"/>
                  <a:pt x="-1180" y="3391"/>
                  <a:pt x="1077" y="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1" name="Google Shape;241;p18"/>
          <p:cNvSpPr/>
          <p:nvPr/>
        </p:nvSpPr>
        <p:spPr>
          <a:xfrm>
            <a:off x="4568550" y="598250"/>
            <a:ext cx="473600" cy="267125"/>
          </a:xfrm>
          <a:custGeom>
            <a:rect b="b" l="l" r="r" t="t"/>
            <a:pathLst>
              <a:path extrusionOk="0" h="10685" w="18944">
                <a:moveTo>
                  <a:pt x="1243" y="0"/>
                </a:moveTo>
                <a:cubicBezTo>
                  <a:pt x="7403" y="0"/>
                  <a:pt x="20809" y="448"/>
                  <a:pt x="18647" y="6216"/>
                </a:cubicBezTo>
                <a:cubicBezTo>
                  <a:pt x="17343" y="9693"/>
                  <a:pt x="12076" y="11028"/>
                  <a:pt x="8391" y="10567"/>
                </a:cubicBezTo>
                <a:cubicBezTo>
                  <a:pt x="3928" y="10009"/>
                  <a:pt x="0" y="4498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2" name="Google Shape;242;p18"/>
          <p:cNvSpPr/>
          <p:nvPr/>
        </p:nvSpPr>
        <p:spPr>
          <a:xfrm>
            <a:off x="4264653" y="649085"/>
            <a:ext cx="213000" cy="147900"/>
          </a:xfrm>
          <a:custGeom>
            <a:rect b="b" l="l" r="r" t="t"/>
            <a:pathLst>
              <a:path extrusionOk="0" h="5916" w="8520">
                <a:moveTo>
                  <a:pt x="3765" y="454"/>
                </a:moveTo>
                <a:cubicBezTo>
                  <a:pt x="2154" y="454"/>
                  <a:pt x="-878" y="2823"/>
                  <a:pt x="346" y="3872"/>
                </a:cubicBezTo>
                <a:cubicBezTo>
                  <a:pt x="2338" y="5579"/>
                  <a:pt x="6018" y="6691"/>
                  <a:pt x="8116" y="5116"/>
                </a:cubicBezTo>
                <a:cubicBezTo>
                  <a:pt x="10418" y="3388"/>
                  <a:pt x="1725" y="-1908"/>
                  <a:pt x="657" y="765"/>
                </a:cubicBezTo>
                <a:cubicBezTo>
                  <a:pt x="-288" y="3131"/>
                  <a:pt x="5692" y="5985"/>
                  <a:pt x="7494" y="4183"/>
                </a:cubicBezTo>
                <a:cubicBezTo>
                  <a:pt x="9140" y="2537"/>
                  <a:pt x="3671" y="-587"/>
                  <a:pt x="1589" y="454"/>
                </a:cubicBezTo>
                <a:cubicBezTo>
                  <a:pt x="5" y="1245"/>
                  <a:pt x="6075" y="4020"/>
                  <a:pt x="6562" y="2318"/>
                </a:cubicBezTo>
                <a:cubicBezTo>
                  <a:pt x="6944" y="982"/>
                  <a:pt x="3917" y="-415"/>
                  <a:pt x="2832" y="454"/>
                </a:cubicBezTo>
                <a:cubicBezTo>
                  <a:pt x="1600" y="1440"/>
                  <a:pt x="6597" y="3783"/>
                  <a:pt x="7183" y="2318"/>
                </a:cubicBezTo>
                <a:cubicBezTo>
                  <a:pt x="7500" y="1525"/>
                  <a:pt x="4093" y="2336"/>
                  <a:pt x="4697" y="294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3" name="Google Shape;243;p18"/>
          <p:cNvSpPr/>
          <p:nvPr/>
        </p:nvSpPr>
        <p:spPr>
          <a:xfrm>
            <a:off x="4714018" y="675950"/>
            <a:ext cx="175175" cy="111925"/>
          </a:xfrm>
          <a:custGeom>
            <a:rect b="b" l="l" r="r" t="t"/>
            <a:pathLst>
              <a:path extrusionOk="0" h="4477" w="7007">
                <a:moveTo>
                  <a:pt x="5058" y="0"/>
                </a:moveTo>
                <a:cubicBezTo>
                  <a:pt x="3148" y="0"/>
                  <a:pt x="-784" y="2536"/>
                  <a:pt x="707" y="3730"/>
                </a:cubicBezTo>
                <a:cubicBezTo>
                  <a:pt x="2357" y="5051"/>
                  <a:pt x="7591" y="4492"/>
                  <a:pt x="6923" y="2487"/>
                </a:cubicBezTo>
                <a:cubicBezTo>
                  <a:pt x="6200" y="316"/>
                  <a:pt x="86" y="-423"/>
                  <a:pt x="86" y="1865"/>
                </a:cubicBezTo>
                <a:cubicBezTo>
                  <a:pt x="86" y="4079"/>
                  <a:pt x="6299" y="5300"/>
                  <a:pt x="6612" y="3108"/>
                </a:cubicBezTo>
                <a:cubicBezTo>
                  <a:pt x="6921" y="945"/>
                  <a:pt x="-604" y="414"/>
                  <a:pt x="86" y="2487"/>
                </a:cubicBezTo>
                <a:cubicBezTo>
                  <a:pt x="658" y="4203"/>
                  <a:pt x="4211" y="5120"/>
                  <a:pt x="5369" y="3730"/>
                </a:cubicBezTo>
                <a:cubicBezTo>
                  <a:pt x="6307" y="2604"/>
                  <a:pt x="3651" y="159"/>
                  <a:pt x="2261" y="622"/>
                </a:cubicBezTo>
                <a:cubicBezTo>
                  <a:pt x="1029" y="1032"/>
                  <a:pt x="4901" y="3526"/>
                  <a:pt x="5680" y="2487"/>
                </a:cubicBezTo>
                <a:cubicBezTo>
                  <a:pt x="6367" y="1571"/>
                  <a:pt x="1309" y="1541"/>
                  <a:pt x="2261" y="217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4" name="Google Shape;244;p18"/>
          <p:cNvSpPr/>
          <p:nvPr/>
        </p:nvSpPr>
        <p:spPr>
          <a:xfrm>
            <a:off x="4452000" y="924575"/>
            <a:ext cx="357400" cy="23325"/>
          </a:xfrm>
          <a:custGeom>
            <a:rect b="b" l="l" r="r" t="t"/>
            <a:pathLst>
              <a:path extrusionOk="0" h="933" w="14296">
                <a:moveTo>
                  <a:pt x="0" y="0"/>
                </a:moveTo>
                <a:cubicBezTo>
                  <a:pt x="4775" y="0"/>
                  <a:pt x="9521" y="933"/>
                  <a:pt x="14296" y="93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5" name="Google Shape;245;p18"/>
          <p:cNvSpPr/>
          <p:nvPr/>
        </p:nvSpPr>
        <p:spPr>
          <a:xfrm>
            <a:off x="4871575" y="439707"/>
            <a:ext cx="492175" cy="636125"/>
          </a:xfrm>
          <a:custGeom>
            <a:rect b="b" l="l" r="r" t="t"/>
            <a:pathLst>
              <a:path extrusionOk="0" h="25445" w="19687">
                <a:moveTo>
                  <a:pt x="0" y="25300"/>
                </a:moveTo>
                <a:cubicBezTo>
                  <a:pt x="3985" y="25300"/>
                  <a:pt x="8663" y="25882"/>
                  <a:pt x="11809" y="23436"/>
                </a:cubicBezTo>
                <a:cubicBezTo>
                  <a:pt x="14913" y="21023"/>
                  <a:pt x="15051" y="16148"/>
                  <a:pt x="15539" y="12247"/>
                </a:cubicBezTo>
                <a:cubicBezTo>
                  <a:pt x="15608" y="11693"/>
                  <a:pt x="13675" y="11162"/>
                  <a:pt x="13985" y="11626"/>
                </a:cubicBezTo>
                <a:cubicBezTo>
                  <a:pt x="14978" y="13113"/>
                  <a:pt x="18348" y="14092"/>
                  <a:pt x="19268" y="12558"/>
                </a:cubicBezTo>
                <a:cubicBezTo>
                  <a:pt x="19856" y="11577"/>
                  <a:pt x="19766" y="9949"/>
                  <a:pt x="18957" y="9140"/>
                </a:cubicBezTo>
                <a:cubicBezTo>
                  <a:pt x="17937" y="8120"/>
                  <a:pt x="13627" y="11339"/>
                  <a:pt x="14917" y="10693"/>
                </a:cubicBezTo>
                <a:cubicBezTo>
                  <a:pt x="16410" y="9945"/>
                  <a:pt x="14503" y="7378"/>
                  <a:pt x="14296" y="5721"/>
                </a:cubicBezTo>
                <a:cubicBezTo>
                  <a:pt x="14062" y="3845"/>
                  <a:pt x="13537" y="-718"/>
                  <a:pt x="15228" y="127"/>
                </a:cubicBezTo>
                <a:cubicBezTo>
                  <a:pt x="17746" y="1385"/>
                  <a:pt x="15272" y="5848"/>
                  <a:pt x="16160" y="851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6" name="Google Shape;246;p18"/>
          <p:cNvSpPr/>
          <p:nvPr/>
        </p:nvSpPr>
        <p:spPr>
          <a:xfrm>
            <a:off x="4218925" y="481725"/>
            <a:ext cx="295225" cy="33550"/>
          </a:xfrm>
          <a:custGeom>
            <a:rect b="b" l="l" r="r" t="t"/>
            <a:pathLst>
              <a:path extrusionOk="0" h="1342" w="11809">
                <a:moveTo>
                  <a:pt x="11809" y="621"/>
                </a:moveTo>
                <a:cubicBezTo>
                  <a:pt x="7898" y="1110"/>
                  <a:pt x="3280" y="2186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7" name="Google Shape;247;p18"/>
          <p:cNvSpPr/>
          <p:nvPr/>
        </p:nvSpPr>
        <p:spPr>
          <a:xfrm>
            <a:off x="4661775" y="512800"/>
            <a:ext cx="396250" cy="31075"/>
          </a:xfrm>
          <a:custGeom>
            <a:rect b="b" l="l" r="r" t="t"/>
            <a:pathLst>
              <a:path extrusionOk="0" h="1243" w="15850">
                <a:moveTo>
                  <a:pt x="0" y="0"/>
                </a:moveTo>
                <a:cubicBezTo>
                  <a:pt x="5174" y="1149"/>
                  <a:pt x="10550" y="1243"/>
                  <a:pt x="15850" y="124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8" name="Google Shape;248;p18"/>
          <p:cNvSpPr/>
          <p:nvPr/>
        </p:nvSpPr>
        <p:spPr>
          <a:xfrm>
            <a:off x="3667275" y="358768"/>
            <a:ext cx="699250" cy="130700"/>
          </a:xfrm>
          <a:custGeom>
            <a:rect b="b" l="l" r="r" t="t"/>
            <a:pathLst>
              <a:path extrusionOk="0" h="5228" w="27970">
                <a:moveTo>
                  <a:pt x="27970" y="567"/>
                </a:moveTo>
                <a:cubicBezTo>
                  <a:pt x="18601" y="-683"/>
                  <a:pt x="7866" y="-13"/>
                  <a:pt x="0" y="522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9" name="Google Shape;249;p18"/>
          <p:cNvSpPr/>
          <p:nvPr/>
        </p:nvSpPr>
        <p:spPr>
          <a:xfrm>
            <a:off x="4716175" y="326325"/>
            <a:ext cx="613800" cy="23300"/>
          </a:xfrm>
          <a:custGeom>
            <a:rect b="b" l="l" r="r" t="t"/>
            <a:pathLst>
              <a:path extrusionOk="0" h="932" w="24552">
                <a:moveTo>
                  <a:pt x="0" y="932"/>
                </a:moveTo>
                <a:cubicBezTo>
                  <a:pt x="8166" y="305"/>
                  <a:pt x="16362" y="0"/>
                  <a:pt x="24552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0" name="Google Shape;250;p18"/>
          <p:cNvSpPr/>
          <p:nvPr/>
        </p:nvSpPr>
        <p:spPr>
          <a:xfrm>
            <a:off x="4529700" y="924575"/>
            <a:ext cx="256400" cy="138750"/>
          </a:xfrm>
          <a:custGeom>
            <a:rect b="b" l="l" r="r" t="t"/>
            <a:pathLst>
              <a:path extrusionOk="0" h="5550" w="10256">
                <a:moveTo>
                  <a:pt x="0" y="0"/>
                </a:moveTo>
                <a:cubicBezTo>
                  <a:pt x="0" y="2495"/>
                  <a:pt x="4311" y="7113"/>
                  <a:pt x="5594" y="4973"/>
                </a:cubicBezTo>
                <a:cubicBezTo>
                  <a:pt x="6340" y="3729"/>
                  <a:pt x="4568" y="1648"/>
                  <a:pt x="5594" y="622"/>
                </a:cubicBezTo>
                <a:cubicBezTo>
                  <a:pt x="6571" y="-355"/>
                  <a:pt x="5420" y="3833"/>
                  <a:pt x="6526" y="4662"/>
                </a:cubicBezTo>
                <a:cubicBezTo>
                  <a:pt x="7876" y="5673"/>
                  <a:pt x="10256" y="2930"/>
                  <a:pt x="10256" y="124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1" name="Google Shape;251;p18"/>
          <p:cNvSpPr/>
          <p:nvPr/>
        </p:nvSpPr>
        <p:spPr>
          <a:xfrm>
            <a:off x="4035642" y="4030838"/>
            <a:ext cx="1407250" cy="954600"/>
          </a:xfrm>
          <a:custGeom>
            <a:rect b="b" l="l" r="r" t="t"/>
            <a:pathLst>
              <a:path extrusionOk="0" h="38184" w="56290">
                <a:moveTo>
                  <a:pt x="28153" y="996"/>
                </a:moveTo>
                <a:cubicBezTo>
                  <a:pt x="21663" y="996"/>
                  <a:pt x="14078" y="-100"/>
                  <a:pt x="8884" y="3793"/>
                </a:cubicBezTo>
                <a:cubicBezTo>
                  <a:pt x="2750" y="8391"/>
                  <a:pt x="-2637" y="19048"/>
                  <a:pt x="1426" y="25548"/>
                </a:cubicBezTo>
                <a:cubicBezTo>
                  <a:pt x="10431" y="39954"/>
                  <a:pt x="39185" y="42198"/>
                  <a:pt x="52084" y="31142"/>
                </a:cubicBezTo>
                <a:cubicBezTo>
                  <a:pt x="58624" y="25536"/>
                  <a:pt x="57013" y="11019"/>
                  <a:pt x="50530" y="5347"/>
                </a:cubicBezTo>
                <a:cubicBezTo>
                  <a:pt x="43312" y="-968"/>
                  <a:pt x="31838" y="64"/>
                  <a:pt x="22248" y="6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2" name="Google Shape;252;p18"/>
          <p:cNvSpPr/>
          <p:nvPr/>
        </p:nvSpPr>
        <p:spPr>
          <a:xfrm>
            <a:off x="4218925" y="4291917"/>
            <a:ext cx="438025" cy="199325"/>
          </a:xfrm>
          <a:custGeom>
            <a:rect b="b" l="l" r="r" t="t"/>
            <a:pathLst>
              <a:path extrusionOk="0" h="7973" w="17521">
                <a:moveTo>
                  <a:pt x="622" y="1930"/>
                </a:moveTo>
                <a:cubicBezTo>
                  <a:pt x="5546" y="-884"/>
                  <a:pt x="18337" y="-867"/>
                  <a:pt x="17404" y="4727"/>
                </a:cubicBezTo>
                <a:cubicBezTo>
                  <a:pt x="16440" y="10507"/>
                  <a:pt x="1855" y="7800"/>
                  <a:pt x="0" y="224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3" name="Google Shape;253;p18"/>
          <p:cNvSpPr/>
          <p:nvPr/>
        </p:nvSpPr>
        <p:spPr>
          <a:xfrm rot="125497">
            <a:off x="4813475" y="4275421"/>
            <a:ext cx="481882" cy="232340"/>
          </a:xfrm>
          <a:custGeom>
            <a:rect b="b" l="l" r="r" t="t"/>
            <a:pathLst>
              <a:path extrusionOk="0" h="9293" w="19274">
                <a:moveTo>
                  <a:pt x="18652" y="1371"/>
                </a:moveTo>
                <a:cubicBezTo>
                  <a:pt x="12988" y="-1462"/>
                  <a:pt x="-2034" y="462"/>
                  <a:pt x="316" y="6343"/>
                </a:cubicBezTo>
                <a:cubicBezTo>
                  <a:pt x="2686" y="12275"/>
                  <a:pt x="14757" y="8063"/>
                  <a:pt x="19274" y="354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4" name="Google Shape;254;p18"/>
          <p:cNvSpPr/>
          <p:nvPr/>
        </p:nvSpPr>
        <p:spPr>
          <a:xfrm>
            <a:off x="4347589" y="4307641"/>
            <a:ext cx="176850" cy="160775"/>
          </a:xfrm>
          <a:custGeom>
            <a:rect b="b" l="l" r="r" t="t"/>
            <a:pathLst>
              <a:path extrusionOk="0" h="6431" w="7074">
                <a:moveTo>
                  <a:pt x="2311" y="1112"/>
                </a:moveTo>
                <a:cubicBezTo>
                  <a:pt x="960" y="1112"/>
                  <a:pt x="-365" y="3277"/>
                  <a:pt x="136" y="4531"/>
                </a:cubicBezTo>
                <a:cubicBezTo>
                  <a:pt x="951" y="6572"/>
                  <a:pt x="5108" y="7017"/>
                  <a:pt x="6662" y="5463"/>
                </a:cubicBezTo>
                <a:cubicBezTo>
                  <a:pt x="8275" y="3850"/>
                  <a:pt x="4475" y="-541"/>
                  <a:pt x="2311" y="18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5" name="Google Shape;255;p18"/>
          <p:cNvSpPr/>
          <p:nvPr/>
        </p:nvSpPr>
        <p:spPr>
          <a:xfrm>
            <a:off x="4947913" y="4291926"/>
            <a:ext cx="213008" cy="199326"/>
          </a:xfrm>
          <a:custGeom>
            <a:rect b="b" l="l" r="r" t="t"/>
            <a:pathLst>
              <a:path extrusionOk="0" h="10053" w="9553">
                <a:moveTo>
                  <a:pt x="3912" y="942"/>
                </a:moveTo>
                <a:cubicBezTo>
                  <a:pt x="1406" y="1776"/>
                  <a:pt x="-973" y="5893"/>
                  <a:pt x="493" y="8090"/>
                </a:cubicBezTo>
                <a:cubicBezTo>
                  <a:pt x="1623" y="9783"/>
                  <a:pt x="4578" y="10555"/>
                  <a:pt x="6398" y="9644"/>
                </a:cubicBezTo>
                <a:cubicBezTo>
                  <a:pt x="8982" y="8351"/>
                  <a:pt x="10617" y="3296"/>
                  <a:pt x="8574" y="1253"/>
                </a:cubicBezTo>
                <a:cubicBezTo>
                  <a:pt x="7294" y="-27"/>
                  <a:pt x="5099" y="9"/>
                  <a:pt x="3290" y="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6" name="Google Shape;256;p18"/>
          <p:cNvSpPr/>
          <p:nvPr/>
        </p:nvSpPr>
        <p:spPr>
          <a:xfrm>
            <a:off x="4444225" y="4397625"/>
            <a:ext cx="2450" cy="7750"/>
          </a:xfrm>
          <a:custGeom>
            <a:rect b="b" l="l" r="r" t="t"/>
            <a:pathLst>
              <a:path extrusionOk="0" h="310" w="98">
                <a:moveTo>
                  <a:pt x="0" y="310"/>
                </a:moveTo>
                <a:cubicBezTo>
                  <a:pt x="98" y="277"/>
                  <a:pt x="0" y="103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7" name="Google Shape;257;p18"/>
          <p:cNvSpPr/>
          <p:nvPr/>
        </p:nvSpPr>
        <p:spPr>
          <a:xfrm>
            <a:off x="5058025" y="4389850"/>
            <a:ext cx="12600" cy="15525"/>
          </a:xfrm>
          <a:custGeom>
            <a:rect b="b" l="l" r="r" t="t"/>
            <a:pathLst>
              <a:path extrusionOk="0" h="621" w="504">
                <a:moveTo>
                  <a:pt x="311" y="0"/>
                </a:moveTo>
                <a:cubicBezTo>
                  <a:pt x="504" y="128"/>
                  <a:pt x="73" y="401"/>
                  <a:pt x="0" y="62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8" name="Google Shape;258;p18"/>
          <p:cNvSpPr/>
          <p:nvPr/>
        </p:nvSpPr>
        <p:spPr>
          <a:xfrm>
            <a:off x="4405375" y="4591077"/>
            <a:ext cx="754975" cy="243925"/>
          </a:xfrm>
          <a:custGeom>
            <a:rect b="b" l="l" r="r" t="t"/>
            <a:pathLst>
              <a:path extrusionOk="0" h="9757" w="30199">
                <a:moveTo>
                  <a:pt x="0" y="2518"/>
                </a:moveTo>
                <a:cubicBezTo>
                  <a:pt x="4395" y="1785"/>
                  <a:pt x="8995" y="1954"/>
                  <a:pt x="13364" y="2828"/>
                </a:cubicBezTo>
                <a:cubicBezTo>
                  <a:pt x="18772" y="3910"/>
                  <a:pt x="25936" y="-2626"/>
                  <a:pt x="29836" y="1274"/>
                </a:cubicBezTo>
                <a:cubicBezTo>
                  <a:pt x="31877" y="3315"/>
                  <a:pt x="24519" y="3553"/>
                  <a:pt x="21755" y="4382"/>
                </a:cubicBezTo>
                <a:cubicBezTo>
                  <a:pt x="16889" y="5841"/>
                  <a:pt x="11556" y="5723"/>
                  <a:pt x="6527" y="5004"/>
                </a:cubicBezTo>
                <a:cubicBezTo>
                  <a:pt x="4710" y="4744"/>
                  <a:pt x="2263" y="1923"/>
                  <a:pt x="1244" y="3450"/>
                </a:cubicBezTo>
                <a:cubicBezTo>
                  <a:pt x="702" y="4263"/>
                  <a:pt x="2034" y="5326"/>
                  <a:pt x="2797" y="5936"/>
                </a:cubicBezTo>
                <a:cubicBezTo>
                  <a:pt x="9390" y="11210"/>
                  <a:pt x="27971" y="11582"/>
                  <a:pt x="27971" y="313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9" name="Google Shape;259;p18"/>
          <p:cNvSpPr/>
          <p:nvPr/>
        </p:nvSpPr>
        <p:spPr>
          <a:xfrm>
            <a:off x="4840475" y="4242225"/>
            <a:ext cx="240875" cy="69925"/>
          </a:xfrm>
          <a:custGeom>
            <a:rect b="b" l="l" r="r" t="t"/>
            <a:pathLst>
              <a:path extrusionOk="0" h="2797" w="9635">
                <a:moveTo>
                  <a:pt x="0" y="2797"/>
                </a:moveTo>
                <a:cubicBezTo>
                  <a:pt x="2992" y="1302"/>
                  <a:pt x="6291" y="0"/>
                  <a:pt x="9635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0" name="Google Shape;260;p18"/>
          <p:cNvSpPr/>
          <p:nvPr/>
        </p:nvSpPr>
        <p:spPr>
          <a:xfrm>
            <a:off x="4296600" y="4267117"/>
            <a:ext cx="279725" cy="29475"/>
          </a:xfrm>
          <a:custGeom>
            <a:rect b="b" l="l" r="r" t="t"/>
            <a:pathLst>
              <a:path extrusionOk="0" h="1179" w="11189">
                <a:moveTo>
                  <a:pt x="11189" y="1179"/>
                </a:moveTo>
                <a:cubicBezTo>
                  <a:pt x="7526" y="448"/>
                  <a:pt x="3544" y="-623"/>
                  <a:pt x="0" y="55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1" name="Google Shape;261;p18"/>
          <p:cNvSpPr/>
          <p:nvPr/>
        </p:nvSpPr>
        <p:spPr>
          <a:xfrm>
            <a:off x="3786556" y="4024525"/>
            <a:ext cx="556675" cy="446250"/>
          </a:xfrm>
          <a:custGeom>
            <a:rect b="b" l="l" r="r" t="t"/>
            <a:pathLst>
              <a:path extrusionOk="0" h="17850" w="22267">
                <a:moveTo>
                  <a:pt x="22267" y="3114"/>
                </a:moveTo>
                <a:cubicBezTo>
                  <a:pt x="16795" y="1745"/>
                  <a:pt x="10530" y="-1585"/>
                  <a:pt x="5485" y="938"/>
                </a:cubicBezTo>
                <a:cubicBezTo>
                  <a:pt x="266" y="3547"/>
                  <a:pt x="4644" y="13602"/>
                  <a:pt x="512" y="17721"/>
                </a:cubicBezTo>
                <a:cubicBezTo>
                  <a:pt x="-7" y="18238"/>
                  <a:pt x="-97" y="16215"/>
                  <a:pt x="201" y="15545"/>
                </a:cubicBezTo>
                <a:cubicBezTo>
                  <a:pt x="1194" y="13311"/>
                  <a:pt x="3459" y="11827"/>
                  <a:pt x="4552" y="9640"/>
                </a:cubicBezTo>
                <a:cubicBezTo>
                  <a:pt x="6651" y="5442"/>
                  <a:pt x="12911" y="4357"/>
                  <a:pt x="17605" y="435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2" name="Google Shape;262;p18"/>
          <p:cNvSpPr/>
          <p:nvPr/>
        </p:nvSpPr>
        <p:spPr>
          <a:xfrm>
            <a:off x="5151275" y="3978453"/>
            <a:ext cx="410725" cy="290775"/>
          </a:xfrm>
          <a:custGeom>
            <a:rect b="b" l="l" r="r" t="t"/>
            <a:pathLst>
              <a:path extrusionOk="0" h="11631" w="16429">
                <a:moveTo>
                  <a:pt x="0" y="4024"/>
                </a:moveTo>
                <a:cubicBezTo>
                  <a:pt x="2823" y="2613"/>
                  <a:pt x="5772" y="-878"/>
                  <a:pt x="8702" y="295"/>
                </a:cubicBezTo>
                <a:cubicBezTo>
                  <a:pt x="10340" y="950"/>
                  <a:pt x="10972" y="2996"/>
                  <a:pt x="12120" y="4335"/>
                </a:cubicBezTo>
                <a:cubicBezTo>
                  <a:pt x="13207" y="5603"/>
                  <a:pt x="13796" y="7226"/>
                  <a:pt x="14607" y="8686"/>
                </a:cubicBezTo>
                <a:cubicBezTo>
                  <a:pt x="15125" y="9618"/>
                  <a:pt x="17048" y="12075"/>
                  <a:pt x="16161" y="11483"/>
                </a:cubicBezTo>
                <a:cubicBezTo>
                  <a:pt x="12835" y="9263"/>
                  <a:pt x="7988" y="5845"/>
                  <a:pt x="4662" y="806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3" name="Google Shape;263;p18"/>
          <p:cNvSpPr/>
          <p:nvPr/>
        </p:nvSpPr>
        <p:spPr>
          <a:xfrm>
            <a:off x="4541436" y="3717216"/>
            <a:ext cx="670850" cy="197700"/>
          </a:xfrm>
          <a:custGeom>
            <a:rect b="b" l="l" r="r" t="t"/>
            <a:pathLst>
              <a:path extrusionOk="0" h="7908" w="26834">
                <a:moveTo>
                  <a:pt x="7922" y="1420"/>
                </a:moveTo>
                <a:cubicBezTo>
                  <a:pt x="5233" y="1420"/>
                  <a:pt x="-907" y="1124"/>
                  <a:pt x="153" y="3596"/>
                </a:cubicBezTo>
                <a:cubicBezTo>
                  <a:pt x="2067" y="8058"/>
                  <a:pt x="9593" y="6393"/>
                  <a:pt x="14449" y="6393"/>
                </a:cubicBezTo>
                <a:cubicBezTo>
                  <a:pt x="18489" y="6393"/>
                  <a:pt x="24145" y="9625"/>
                  <a:pt x="26569" y="6393"/>
                </a:cubicBezTo>
                <a:cubicBezTo>
                  <a:pt x="27465" y="5198"/>
                  <a:pt x="25443" y="3282"/>
                  <a:pt x="24083" y="2664"/>
                </a:cubicBezTo>
                <a:cubicBezTo>
                  <a:pt x="17659" y="-256"/>
                  <a:pt x="9646" y="-807"/>
                  <a:pt x="2950" y="142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4" name="Google Shape;264;p18"/>
          <p:cNvSpPr/>
          <p:nvPr/>
        </p:nvSpPr>
        <p:spPr>
          <a:xfrm>
            <a:off x="4436475" y="3597350"/>
            <a:ext cx="62150" cy="178700"/>
          </a:xfrm>
          <a:custGeom>
            <a:rect b="b" l="l" r="r" t="t"/>
            <a:pathLst>
              <a:path extrusionOk="0" h="7148" w="2486">
                <a:moveTo>
                  <a:pt x="0" y="0"/>
                </a:moveTo>
                <a:cubicBezTo>
                  <a:pt x="798" y="2393"/>
                  <a:pt x="1688" y="4755"/>
                  <a:pt x="2486" y="714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5" name="Google Shape;265;p18"/>
          <p:cNvSpPr/>
          <p:nvPr/>
        </p:nvSpPr>
        <p:spPr>
          <a:xfrm>
            <a:off x="4669550" y="3628425"/>
            <a:ext cx="7775" cy="54375"/>
          </a:xfrm>
          <a:custGeom>
            <a:rect b="b" l="l" r="r" t="t"/>
            <a:pathLst>
              <a:path extrusionOk="0" h="2175" w="311">
                <a:moveTo>
                  <a:pt x="0" y="0"/>
                </a:moveTo>
                <a:cubicBezTo>
                  <a:pt x="0" y="732"/>
                  <a:pt x="79" y="1480"/>
                  <a:pt x="311" y="217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6" name="Google Shape;266;p18"/>
          <p:cNvSpPr/>
          <p:nvPr/>
        </p:nvSpPr>
        <p:spPr>
          <a:xfrm>
            <a:off x="4809400" y="3550725"/>
            <a:ext cx="15550" cy="124325"/>
          </a:xfrm>
          <a:custGeom>
            <a:rect b="b" l="l" r="r" t="t"/>
            <a:pathLst>
              <a:path extrusionOk="0" h="4973" w="622">
                <a:moveTo>
                  <a:pt x="0" y="0"/>
                </a:moveTo>
                <a:cubicBezTo>
                  <a:pt x="0" y="1671"/>
                  <a:pt x="622" y="3302"/>
                  <a:pt x="622" y="497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7" name="Google Shape;267;p18"/>
          <p:cNvSpPr/>
          <p:nvPr/>
        </p:nvSpPr>
        <p:spPr>
          <a:xfrm>
            <a:off x="4964800" y="3628425"/>
            <a:ext cx="62150" cy="62150"/>
          </a:xfrm>
          <a:custGeom>
            <a:rect b="b" l="l" r="r" t="t"/>
            <a:pathLst>
              <a:path extrusionOk="0" h="2486" w="2486">
                <a:moveTo>
                  <a:pt x="2486" y="0"/>
                </a:moveTo>
                <a:cubicBezTo>
                  <a:pt x="1657" y="829"/>
                  <a:pt x="829" y="1658"/>
                  <a:pt x="0" y="248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8" name="Google Shape;268;p18"/>
          <p:cNvSpPr/>
          <p:nvPr/>
        </p:nvSpPr>
        <p:spPr>
          <a:xfrm>
            <a:off x="5143500" y="3574025"/>
            <a:ext cx="132075" cy="178700"/>
          </a:xfrm>
          <a:custGeom>
            <a:rect b="b" l="l" r="r" t="t"/>
            <a:pathLst>
              <a:path extrusionOk="0" h="7148" w="5283">
                <a:moveTo>
                  <a:pt x="5283" y="0"/>
                </a:moveTo>
                <a:cubicBezTo>
                  <a:pt x="3188" y="2095"/>
                  <a:pt x="1326" y="4498"/>
                  <a:pt x="0" y="714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9" name="Google Shape;269;p18"/>
          <p:cNvSpPr/>
          <p:nvPr/>
        </p:nvSpPr>
        <p:spPr>
          <a:xfrm>
            <a:off x="5252275" y="3776050"/>
            <a:ext cx="85475" cy="7775"/>
          </a:xfrm>
          <a:custGeom>
            <a:rect b="b" l="l" r="r" t="t"/>
            <a:pathLst>
              <a:path extrusionOk="0" h="311" w="3419">
                <a:moveTo>
                  <a:pt x="3419" y="0"/>
                </a:moveTo>
                <a:cubicBezTo>
                  <a:pt x="2275" y="0"/>
                  <a:pt x="1122" y="86"/>
                  <a:pt x="0" y="31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0" name="Google Shape;270;p18"/>
          <p:cNvSpPr/>
          <p:nvPr/>
        </p:nvSpPr>
        <p:spPr>
          <a:xfrm>
            <a:off x="4343225" y="3814900"/>
            <a:ext cx="132075" cy="38850"/>
          </a:xfrm>
          <a:custGeom>
            <a:rect b="b" l="l" r="r" t="t"/>
            <a:pathLst>
              <a:path extrusionOk="0" h="1554" w="5283">
                <a:moveTo>
                  <a:pt x="0" y="0"/>
                </a:moveTo>
                <a:cubicBezTo>
                  <a:pt x="1836" y="0"/>
                  <a:pt x="3756" y="535"/>
                  <a:pt x="5283" y="155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1" name="Google Shape;271;p18"/>
          <p:cNvSpPr/>
          <p:nvPr/>
        </p:nvSpPr>
        <p:spPr>
          <a:xfrm>
            <a:off x="4001375" y="4910400"/>
            <a:ext cx="380700" cy="178725"/>
          </a:xfrm>
          <a:custGeom>
            <a:rect b="b" l="l" r="r" t="t"/>
            <a:pathLst>
              <a:path extrusionOk="0" h="7149" w="15228">
                <a:moveTo>
                  <a:pt x="15228" y="0"/>
                </a:moveTo>
                <a:cubicBezTo>
                  <a:pt x="9881" y="1689"/>
                  <a:pt x="3107" y="2481"/>
                  <a:pt x="0" y="714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2" name="Google Shape;272;p18"/>
          <p:cNvSpPr/>
          <p:nvPr/>
        </p:nvSpPr>
        <p:spPr>
          <a:xfrm>
            <a:off x="5275575" y="4879325"/>
            <a:ext cx="271950" cy="248625"/>
          </a:xfrm>
          <a:custGeom>
            <a:rect b="b" l="l" r="r" t="t"/>
            <a:pathLst>
              <a:path extrusionOk="0" h="9945" w="10878">
                <a:moveTo>
                  <a:pt x="0" y="0"/>
                </a:moveTo>
                <a:cubicBezTo>
                  <a:pt x="3837" y="3069"/>
                  <a:pt x="9323" y="5285"/>
                  <a:pt x="10878" y="994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3" name="Google Shape;273;p18"/>
          <p:cNvSpPr/>
          <p:nvPr/>
        </p:nvSpPr>
        <p:spPr>
          <a:xfrm>
            <a:off x="5438750" y="4299138"/>
            <a:ext cx="721950" cy="797725"/>
          </a:xfrm>
          <a:custGeom>
            <a:rect b="b" l="l" r="r" t="t"/>
            <a:pathLst>
              <a:path extrusionOk="0" h="31909" w="28878">
                <a:moveTo>
                  <a:pt x="0" y="24140"/>
                </a:moveTo>
                <a:cubicBezTo>
                  <a:pt x="7307" y="17692"/>
                  <a:pt x="16243" y="11911"/>
                  <a:pt x="20201" y="3006"/>
                </a:cubicBezTo>
                <a:cubicBezTo>
                  <a:pt x="20736" y="1801"/>
                  <a:pt x="21969" y="-615"/>
                  <a:pt x="22998" y="209"/>
                </a:cubicBezTo>
                <a:cubicBezTo>
                  <a:pt x="26253" y="2815"/>
                  <a:pt x="29736" y="7388"/>
                  <a:pt x="28592" y="11397"/>
                </a:cubicBezTo>
                <a:cubicBezTo>
                  <a:pt x="27908" y="13792"/>
                  <a:pt x="23205" y="11812"/>
                  <a:pt x="21444" y="13573"/>
                </a:cubicBezTo>
                <a:cubicBezTo>
                  <a:pt x="19798" y="15219"/>
                  <a:pt x="24971" y="18017"/>
                  <a:pt x="23930" y="20099"/>
                </a:cubicBezTo>
                <a:cubicBezTo>
                  <a:pt x="22786" y="22388"/>
                  <a:pt x="18099" y="20703"/>
                  <a:pt x="16782" y="22897"/>
                </a:cubicBezTo>
                <a:cubicBezTo>
                  <a:pt x="15631" y="24814"/>
                  <a:pt x="19121" y="27329"/>
                  <a:pt x="18336" y="29423"/>
                </a:cubicBezTo>
                <a:cubicBezTo>
                  <a:pt x="17686" y="31158"/>
                  <a:pt x="15162" y="31461"/>
                  <a:pt x="13364" y="3190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4" name="Google Shape;274;p18"/>
          <p:cNvSpPr/>
          <p:nvPr/>
        </p:nvSpPr>
        <p:spPr>
          <a:xfrm>
            <a:off x="3220423" y="4343174"/>
            <a:ext cx="858625" cy="870250"/>
          </a:xfrm>
          <a:custGeom>
            <a:rect b="b" l="l" r="r" t="t"/>
            <a:pathLst>
              <a:path extrusionOk="0" h="34810" w="34345">
                <a:moveTo>
                  <a:pt x="34345" y="25797"/>
                </a:moveTo>
                <a:cubicBezTo>
                  <a:pt x="26902" y="19096"/>
                  <a:pt x="19185" y="12660"/>
                  <a:pt x="11036" y="6839"/>
                </a:cubicBezTo>
                <a:cubicBezTo>
                  <a:pt x="8823" y="5259"/>
                  <a:pt x="6744" y="3478"/>
                  <a:pt x="4821" y="1556"/>
                </a:cubicBezTo>
                <a:cubicBezTo>
                  <a:pt x="4561" y="1297"/>
                  <a:pt x="3268" y="1"/>
                  <a:pt x="3267" y="2"/>
                </a:cubicBezTo>
                <a:cubicBezTo>
                  <a:pt x="569" y="2025"/>
                  <a:pt x="584" y="6675"/>
                  <a:pt x="1402" y="9947"/>
                </a:cubicBezTo>
                <a:cubicBezTo>
                  <a:pt x="1890" y="11898"/>
                  <a:pt x="-477" y="13944"/>
                  <a:pt x="159" y="15852"/>
                </a:cubicBezTo>
                <a:cubicBezTo>
                  <a:pt x="1005" y="18388"/>
                  <a:pt x="3494" y="20058"/>
                  <a:pt x="4821" y="22379"/>
                </a:cubicBezTo>
                <a:cubicBezTo>
                  <a:pt x="5894" y="24257"/>
                  <a:pt x="5238" y="26986"/>
                  <a:pt x="6685" y="28594"/>
                </a:cubicBezTo>
                <a:cubicBezTo>
                  <a:pt x="10225" y="32527"/>
                  <a:pt x="16000" y="34810"/>
                  <a:pt x="21292" y="3481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80" name="Google Shape;280;p19"/>
          <p:cNvSpPr txBox="1"/>
          <p:nvPr>
            <p:ph idx="1" type="body"/>
          </p:nvPr>
        </p:nvSpPr>
        <p:spPr>
          <a:xfrm>
            <a:off x="311700" y="1152475"/>
            <a:ext cx="4606500" cy="36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50"/>
              <a:buChar char="●"/>
            </a:pPr>
            <a:r>
              <a:rPr lang="en" sz="1450"/>
              <a:t>Pink Floyd, “Sheep”: “The Lord is my shepherd, I shall not want / He makes me down to lie / Through pastures green / He leadeth me the silent waters by / With bright knives he releaseth my soul”</a:t>
            </a:r>
            <a:endParaRPr sz="1450"/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50"/>
              <a:buChar char="-"/>
            </a:pPr>
            <a:r>
              <a:rPr lang="en" sz="1450"/>
              <a:t>Ironic statement; ‘herd mentality’ and exploitation</a:t>
            </a:r>
            <a:endParaRPr sz="1450"/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50"/>
              <a:buChar char="●"/>
            </a:pPr>
            <a:r>
              <a:rPr lang="en" sz="1450"/>
              <a:t>Coolio, “Gangsta’s Paradise”: “As I walk through the valley of the shadow of death / I take a look at my life and realize there's nothin' left”</a:t>
            </a:r>
            <a:endParaRPr sz="1450"/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50"/>
              <a:buChar char="-"/>
            </a:pPr>
            <a:r>
              <a:rPr lang="en" sz="1450"/>
              <a:t>“Darkest valley,” “valley of death,” “shadow of death,” “valley of the shadow of death”</a:t>
            </a:r>
            <a:endParaRPr sz="1450"/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50"/>
              <a:buChar char="-"/>
            </a:pPr>
            <a:r>
              <a:rPr lang="en" sz="1450"/>
              <a:t>Co-opts verse 4 to lament gang life</a:t>
            </a:r>
            <a:endParaRPr sz="1450"/>
          </a:p>
        </p:txBody>
      </p:sp>
      <p:pic>
        <p:nvPicPr>
          <p:cNvPr id="281" name="Google Shape;2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3813" y="445025"/>
            <a:ext cx="30670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1450" y="2296875"/>
            <a:ext cx="2771775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9"/>
          <p:cNvSpPr/>
          <p:nvPr/>
        </p:nvSpPr>
        <p:spPr>
          <a:xfrm>
            <a:off x="5016030" y="4176479"/>
            <a:ext cx="895000" cy="558600"/>
          </a:xfrm>
          <a:custGeom>
            <a:rect b="b" l="l" r="r" t="t"/>
            <a:pathLst>
              <a:path extrusionOk="0" h="22344" w="35800">
                <a:moveTo>
                  <a:pt x="15666" y="1076"/>
                </a:moveTo>
                <a:cubicBezTo>
                  <a:pt x="8703" y="1076"/>
                  <a:pt x="-2150" y="8908"/>
                  <a:pt x="437" y="15372"/>
                </a:cubicBezTo>
                <a:cubicBezTo>
                  <a:pt x="2848" y="21395"/>
                  <a:pt x="12286" y="21899"/>
                  <a:pt x="18774" y="21899"/>
                </a:cubicBezTo>
                <a:cubicBezTo>
                  <a:pt x="23248" y="21899"/>
                  <a:pt x="28643" y="23449"/>
                  <a:pt x="32137" y="20655"/>
                </a:cubicBezTo>
                <a:cubicBezTo>
                  <a:pt x="36830" y="16901"/>
                  <a:pt x="37065" y="6477"/>
                  <a:pt x="32448" y="2630"/>
                </a:cubicBezTo>
                <a:cubicBezTo>
                  <a:pt x="27116" y="-1813"/>
                  <a:pt x="18210" y="435"/>
                  <a:pt x="11625" y="263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4" name="Google Shape;284;p19"/>
          <p:cNvSpPr/>
          <p:nvPr/>
        </p:nvSpPr>
        <p:spPr>
          <a:xfrm>
            <a:off x="4779073" y="4352727"/>
            <a:ext cx="278950" cy="283675"/>
          </a:xfrm>
          <a:custGeom>
            <a:rect b="b" l="l" r="r" t="t"/>
            <a:pathLst>
              <a:path extrusionOk="0" h="11347" w="11158">
                <a:moveTo>
                  <a:pt x="10537" y="2106"/>
                </a:moveTo>
                <a:cubicBezTo>
                  <a:pt x="9088" y="-307"/>
                  <a:pt x="4343" y="-585"/>
                  <a:pt x="2146" y="1174"/>
                </a:cubicBezTo>
                <a:cubicBezTo>
                  <a:pt x="-75" y="2952"/>
                  <a:pt x="-464" y="6924"/>
                  <a:pt x="592" y="9565"/>
                </a:cubicBezTo>
                <a:cubicBezTo>
                  <a:pt x="1908" y="12858"/>
                  <a:pt x="8652" y="10832"/>
                  <a:pt x="11158" y="832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5" name="Google Shape;285;p19"/>
          <p:cNvSpPr/>
          <p:nvPr/>
        </p:nvSpPr>
        <p:spPr>
          <a:xfrm>
            <a:off x="5850525" y="4358775"/>
            <a:ext cx="263250" cy="283300"/>
          </a:xfrm>
          <a:custGeom>
            <a:rect b="b" l="l" r="r" t="t"/>
            <a:pathLst>
              <a:path extrusionOk="0" h="11332" w="10530">
                <a:moveTo>
                  <a:pt x="2487" y="0"/>
                </a:moveTo>
                <a:cubicBezTo>
                  <a:pt x="6346" y="481"/>
                  <a:pt x="11788" y="5128"/>
                  <a:pt x="10256" y="8702"/>
                </a:cubicBezTo>
                <a:cubicBezTo>
                  <a:pt x="8904" y="11857"/>
                  <a:pt x="2427" y="12061"/>
                  <a:pt x="0" y="963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6" name="Google Shape;286;p19"/>
          <p:cNvSpPr/>
          <p:nvPr/>
        </p:nvSpPr>
        <p:spPr>
          <a:xfrm>
            <a:off x="4925950" y="3983158"/>
            <a:ext cx="1064450" cy="445550"/>
          </a:xfrm>
          <a:custGeom>
            <a:rect b="b" l="l" r="r" t="t"/>
            <a:pathLst>
              <a:path extrusionOk="0" h="17822" w="42578">
                <a:moveTo>
                  <a:pt x="0" y="15335"/>
                </a:moveTo>
                <a:cubicBezTo>
                  <a:pt x="0" y="4355"/>
                  <a:pt x="18931" y="-2159"/>
                  <a:pt x="29525" y="729"/>
                </a:cubicBezTo>
                <a:cubicBezTo>
                  <a:pt x="36442" y="2614"/>
                  <a:pt x="42578" y="10653"/>
                  <a:pt x="42578" y="1782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7" name="Google Shape;287;p19"/>
          <p:cNvSpPr/>
          <p:nvPr/>
        </p:nvSpPr>
        <p:spPr>
          <a:xfrm>
            <a:off x="4762800" y="4202220"/>
            <a:ext cx="481700" cy="102150"/>
          </a:xfrm>
          <a:custGeom>
            <a:rect b="b" l="l" r="r" t="t"/>
            <a:pathLst>
              <a:path extrusionOk="0" h="4086" w="19268">
                <a:moveTo>
                  <a:pt x="19268" y="2532"/>
                </a:moveTo>
                <a:cubicBezTo>
                  <a:pt x="14113" y="-1333"/>
                  <a:pt x="4556" y="-470"/>
                  <a:pt x="0" y="408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8" name="Google Shape;288;p19"/>
          <p:cNvSpPr/>
          <p:nvPr/>
        </p:nvSpPr>
        <p:spPr>
          <a:xfrm>
            <a:off x="5780600" y="4124177"/>
            <a:ext cx="396250" cy="102500"/>
          </a:xfrm>
          <a:custGeom>
            <a:rect b="b" l="l" r="r" t="t"/>
            <a:pathLst>
              <a:path extrusionOk="0" h="4100" w="15850">
                <a:moveTo>
                  <a:pt x="0" y="4100"/>
                </a:moveTo>
                <a:cubicBezTo>
                  <a:pt x="4267" y="902"/>
                  <a:pt x="12082" y="-1849"/>
                  <a:pt x="15850" y="192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9" name="Google Shape;289;p19"/>
          <p:cNvSpPr/>
          <p:nvPr/>
        </p:nvSpPr>
        <p:spPr>
          <a:xfrm>
            <a:off x="5337750" y="4586111"/>
            <a:ext cx="388475" cy="60150"/>
          </a:xfrm>
          <a:custGeom>
            <a:rect b="b" l="l" r="r" t="t"/>
            <a:pathLst>
              <a:path extrusionOk="0" h="2406" w="15539">
                <a:moveTo>
                  <a:pt x="0" y="1784"/>
                </a:moveTo>
                <a:cubicBezTo>
                  <a:pt x="4854" y="-36"/>
                  <a:pt x="11873" y="-1260"/>
                  <a:pt x="15539" y="240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0" name="Google Shape;290;p19"/>
          <p:cNvSpPr/>
          <p:nvPr/>
        </p:nvSpPr>
        <p:spPr>
          <a:xfrm>
            <a:off x="5213425" y="4389850"/>
            <a:ext cx="124325" cy="86975"/>
          </a:xfrm>
          <a:custGeom>
            <a:rect b="b" l="l" r="r" t="t"/>
            <a:pathLst>
              <a:path extrusionOk="0" h="3479" w="4973">
                <a:moveTo>
                  <a:pt x="0" y="621"/>
                </a:moveTo>
                <a:cubicBezTo>
                  <a:pt x="558" y="1737"/>
                  <a:pt x="1263" y="3663"/>
                  <a:pt x="2486" y="3418"/>
                </a:cubicBezTo>
                <a:cubicBezTo>
                  <a:pt x="3868" y="3141"/>
                  <a:pt x="4191" y="1172"/>
                  <a:pt x="4973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1" name="Google Shape;291;p19"/>
          <p:cNvSpPr/>
          <p:nvPr/>
        </p:nvSpPr>
        <p:spPr>
          <a:xfrm>
            <a:off x="5594150" y="4382075"/>
            <a:ext cx="139850" cy="41200"/>
          </a:xfrm>
          <a:custGeom>
            <a:rect b="b" l="l" r="r" t="t"/>
            <a:pathLst>
              <a:path extrusionOk="0" h="1648" w="5594">
                <a:moveTo>
                  <a:pt x="0" y="0"/>
                </a:moveTo>
                <a:cubicBezTo>
                  <a:pt x="1181" y="1476"/>
                  <a:pt x="4257" y="2269"/>
                  <a:pt x="5594" y="93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2" name="Google Shape;292;p19"/>
          <p:cNvSpPr/>
          <p:nvPr/>
        </p:nvSpPr>
        <p:spPr>
          <a:xfrm>
            <a:off x="5508675" y="4739475"/>
            <a:ext cx="15525" cy="458400"/>
          </a:xfrm>
          <a:custGeom>
            <a:rect b="b" l="l" r="r" t="t"/>
            <a:pathLst>
              <a:path extrusionOk="0" h="18336" w="621">
                <a:moveTo>
                  <a:pt x="0" y="0"/>
                </a:moveTo>
                <a:cubicBezTo>
                  <a:pt x="0" y="6116"/>
                  <a:pt x="621" y="12220"/>
                  <a:pt x="621" y="1833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3" name="Google Shape;293;p19"/>
          <p:cNvSpPr/>
          <p:nvPr/>
        </p:nvSpPr>
        <p:spPr>
          <a:xfrm>
            <a:off x="4821895" y="4607400"/>
            <a:ext cx="679000" cy="339625"/>
          </a:xfrm>
          <a:custGeom>
            <a:rect b="b" l="l" r="r" t="t"/>
            <a:pathLst>
              <a:path extrusionOk="0" h="13585" w="27160">
                <a:moveTo>
                  <a:pt x="27160" y="11499"/>
                </a:moveTo>
                <a:cubicBezTo>
                  <a:pt x="22170" y="12924"/>
                  <a:pt x="16803" y="12172"/>
                  <a:pt x="11621" y="12431"/>
                </a:cubicBezTo>
                <a:cubicBezTo>
                  <a:pt x="8510" y="12587"/>
                  <a:pt x="5083" y="14447"/>
                  <a:pt x="2297" y="13053"/>
                </a:cubicBezTo>
                <a:cubicBezTo>
                  <a:pt x="-1622" y="11093"/>
                  <a:pt x="743" y="4382"/>
                  <a:pt x="743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4" name="Google Shape;294;p19"/>
          <p:cNvSpPr/>
          <p:nvPr/>
        </p:nvSpPr>
        <p:spPr>
          <a:xfrm>
            <a:off x="5547525" y="4654025"/>
            <a:ext cx="564725" cy="313775"/>
          </a:xfrm>
          <a:custGeom>
            <a:rect b="b" l="l" r="r" t="t"/>
            <a:pathLst>
              <a:path extrusionOk="0" h="12551" w="22589">
                <a:moveTo>
                  <a:pt x="0" y="10255"/>
                </a:moveTo>
                <a:cubicBezTo>
                  <a:pt x="7045" y="10255"/>
                  <a:pt x="15631" y="14967"/>
                  <a:pt x="21133" y="10566"/>
                </a:cubicBezTo>
                <a:cubicBezTo>
                  <a:pt x="23885" y="8365"/>
                  <a:pt x="21937" y="3342"/>
                  <a:pt x="20822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5" name="Google Shape;295;p19"/>
          <p:cNvSpPr/>
          <p:nvPr/>
        </p:nvSpPr>
        <p:spPr>
          <a:xfrm>
            <a:off x="8042515" y="4015006"/>
            <a:ext cx="665150" cy="606100"/>
          </a:xfrm>
          <a:custGeom>
            <a:rect b="b" l="l" r="r" t="t"/>
            <a:pathLst>
              <a:path extrusionOk="0" h="24244" w="26606">
                <a:moveTo>
                  <a:pt x="19852" y="5359"/>
                </a:moveTo>
                <a:cubicBezTo>
                  <a:pt x="18444" y="-278"/>
                  <a:pt x="7519" y="-1391"/>
                  <a:pt x="2759" y="1941"/>
                </a:cubicBezTo>
                <a:cubicBezTo>
                  <a:pt x="-983" y="4561"/>
                  <a:pt x="-476" y="11669"/>
                  <a:pt x="1827" y="15615"/>
                </a:cubicBezTo>
                <a:cubicBezTo>
                  <a:pt x="5674" y="22208"/>
                  <a:pt x="17036" y="26689"/>
                  <a:pt x="23582" y="22763"/>
                </a:cubicBezTo>
                <a:cubicBezTo>
                  <a:pt x="29471" y="19231"/>
                  <a:pt x="25916" y="5114"/>
                  <a:pt x="19541" y="25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6" name="Google Shape;296;p19"/>
          <p:cNvSpPr/>
          <p:nvPr/>
        </p:nvSpPr>
        <p:spPr>
          <a:xfrm>
            <a:off x="8259125" y="4141225"/>
            <a:ext cx="108750" cy="109750"/>
          </a:xfrm>
          <a:custGeom>
            <a:rect b="b" l="l" r="r" t="t"/>
            <a:pathLst>
              <a:path extrusionOk="0" h="4390" w="4350">
                <a:moveTo>
                  <a:pt x="3419" y="0"/>
                </a:moveTo>
                <a:cubicBezTo>
                  <a:pt x="3793" y="1310"/>
                  <a:pt x="4857" y="2950"/>
                  <a:pt x="4040" y="4040"/>
                </a:cubicBezTo>
                <a:cubicBezTo>
                  <a:pt x="3091" y="5305"/>
                  <a:pt x="1500" y="2053"/>
                  <a:pt x="0" y="155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7" name="Google Shape;297;p19"/>
          <p:cNvSpPr/>
          <p:nvPr/>
        </p:nvSpPr>
        <p:spPr>
          <a:xfrm>
            <a:off x="8477122" y="4296600"/>
            <a:ext cx="147175" cy="163175"/>
          </a:xfrm>
          <a:custGeom>
            <a:rect b="b" l="l" r="r" t="t"/>
            <a:pathLst>
              <a:path extrusionOk="0" h="6527" w="5887">
                <a:moveTo>
                  <a:pt x="5265" y="0"/>
                </a:moveTo>
                <a:cubicBezTo>
                  <a:pt x="3435" y="687"/>
                  <a:pt x="-879" y="1544"/>
                  <a:pt x="293" y="3108"/>
                </a:cubicBezTo>
                <a:cubicBezTo>
                  <a:pt x="1604" y="4856"/>
                  <a:pt x="4342" y="4982"/>
                  <a:pt x="5887" y="652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8" name="Google Shape;298;p19"/>
          <p:cNvSpPr/>
          <p:nvPr/>
        </p:nvSpPr>
        <p:spPr>
          <a:xfrm>
            <a:off x="8195415" y="4334072"/>
            <a:ext cx="251650" cy="201450"/>
          </a:xfrm>
          <a:custGeom>
            <a:rect b="b" l="l" r="r" t="t"/>
            <a:pathLst>
              <a:path extrusionOk="0" h="8058" w="10066">
                <a:moveTo>
                  <a:pt x="5034" y="2542"/>
                </a:moveTo>
                <a:cubicBezTo>
                  <a:pt x="4243" y="958"/>
                  <a:pt x="-188" y="2654"/>
                  <a:pt x="62" y="4406"/>
                </a:cubicBezTo>
                <a:cubicBezTo>
                  <a:pt x="469" y="7263"/>
                  <a:pt x="5667" y="8998"/>
                  <a:pt x="8142" y="7514"/>
                </a:cubicBezTo>
                <a:cubicBezTo>
                  <a:pt x="9867" y="6479"/>
                  <a:pt x="10694" y="3136"/>
                  <a:pt x="9385" y="1609"/>
                </a:cubicBezTo>
                <a:cubicBezTo>
                  <a:pt x="7864" y="-166"/>
                  <a:pt x="4885" y="55"/>
                  <a:pt x="2548" y="5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9" name="Google Shape;299;p19"/>
          <p:cNvSpPr/>
          <p:nvPr/>
        </p:nvSpPr>
        <p:spPr>
          <a:xfrm>
            <a:off x="7866188" y="3929432"/>
            <a:ext cx="299700" cy="289500"/>
          </a:xfrm>
          <a:custGeom>
            <a:rect b="b" l="l" r="r" t="t"/>
            <a:pathLst>
              <a:path extrusionOk="0" h="11580" w="11988">
                <a:moveTo>
                  <a:pt x="11988" y="4121"/>
                </a:moveTo>
                <a:cubicBezTo>
                  <a:pt x="9486" y="1202"/>
                  <a:pt x="3260" y="-1630"/>
                  <a:pt x="799" y="1324"/>
                </a:cubicBezTo>
                <a:cubicBezTo>
                  <a:pt x="-1633" y="4243"/>
                  <a:pt x="2086" y="10658"/>
                  <a:pt x="5772" y="1158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0" name="Google Shape;300;p19"/>
          <p:cNvSpPr/>
          <p:nvPr/>
        </p:nvSpPr>
        <p:spPr>
          <a:xfrm>
            <a:off x="8647600" y="4514150"/>
            <a:ext cx="223450" cy="229475"/>
          </a:xfrm>
          <a:custGeom>
            <a:rect b="b" l="l" r="r" t="t"/>
            <a:pathLst>
              <a:path extrusionOk="0" h="9179" w="8938">
                <a:moveTo>
                  <a:pt x="1554" y="0"/>
                </a:moveTo>
                <a:cubicBezTo>
                  <a:pt x="5150" y="0"/>
                  <a:pt x="10036" y="4742"/>
                  <a:pt x="8702" y="8081"/>
                </a:cubicBezTo>
                <a:cubicBezTo>
                  <a:pt x="7571" y="10910"/>
                  <a:pt x="2156" y="7437"/>
                  <a:pt x="0" y="528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1" name="Google Shape;301;p19"/>
          <p:cNvSpPr/>
          <p:nvPr/>
        </p:nvSpPr>
        <p:spPr>
          <a:xfrm>
            <a:off x="8111500" y="3910558"/>
            <a:ext cx="729075" cy="681300"/>
          </a:xfrm>
          <a:custGeom>
            <a:rect b="b" l="l" r="r" t="t"/>
            <a:pathLst>
              <a:path extrusionOk="0" h="27252" w="29163">
                <a:moveTo>
                  <a:pt x="0" y="3011"/>
                </a:moveTo>
                <a:cubicBezTo>
                  <a:pt x="6510" y="-1058"/>
                  <a:pt x="17569" y="-1175"/>
                  <a:pt x="22998" y="4254"/>
                </a:cubicBezTo>
                <a:cubicBezTo>
                  <a:pt x="28502" y="9758"/>
                  <a:pt x="31359" y="20778"/>
                  <a:pt x="27038" y="2725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2" name="Google Shape;302;p19"/>
          <p:cNvSpPr/>
          <p:nvPr/>
        </p:nvSpPr>
        <p:spPr>
          <a:xfrm>
            <a:off x="8282425" y="3690575"/>
            <a:ext cx="85475" cy="334100"/>
          </a:xfrm>
          <a:custGeom>
            <a:rect b="b" l="l" r="r" t="t"/>
            <a:pathLst>
              <a:path extrusionOk="0" h="13364" w="3419">
                <a:moveTo>
                  <a:pt x="3419" y="13364"/>
                </a:moveTo>
                <a:cubicBezTo>
                  <a:pt x="547" y="9773"/>
                  <a:pt x="2058" y="4112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3" name="Google Shape;303;p19"/>
          <p:cNvSpPr/>
          <p:nvPr/>
        </p:nvSpPr>
        <p:spPr>
          <a:xfrm>
            <a:off x="8694225" y="3931425"/>
            <a:ext cx="47100" cy="318575"/>
          </a:xfrm>
          <a:custGeom>
            <a:rect b="b" l="l" r="r" t="t"/>
            <a:pathLst>
              <a:path extrusionOk="0" h="12743" w="1884">
                <a:moveTo>
                  <a:pt x="0" y="12743"/>
                </a:moveTo>
                <a:cubicBezTo>
                  <a:pt x="1458" y="8732"/>
                  <a:pt x="2593" y="4049"/>
                  <a:pt x="1243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4" name="Google Shape;304;p19"/>
          <p:cNvSpPr/>
          <p:nvPr/>
        </p:nvSpPr>
        <p:spPr>
          <a:xfrm>
            <a:off x="7384168" y="4458017"/>
            <a:ext cx="735100" cy="537850"/>
          </a:xfrm>
          <a:custGeom>
            <a:rect b="b" l="l" r="r" t="t"/>
            <a:pathLst>
              <a:path extrusionOk="0" h="21514" w="29404">
                <a:moveTo>
                  <a:pt x="29404" y="1002"/>
                </a:moveTo>
                <a:cubicBezTo>
                  <a:pt x="23027" y="204"/>
                  <a:pt x="16008" y="-986"/>
                  <a:pt x="10135" y="1624"/>
                </a:cubicBezTo>
                <a:cubicBezTo>
                  <a:pt x="4332" y="4203"/>
                  <a:pt x="-2690" y="13328"/>
                  <a:pt x="1122" y="18406"/>
                </a:cubicBezTo>
                <a:cubicBezTo>
                  <a:pt x="3940" y="22160"/>
                  <a:pt x="9976" y="11025"/>
                  <a:pt x="14175" y="13123"/>
                </a:cubicBezTo>
                <a:cubicBezTo>
                  <a:pt x="16785" y="14427"/>
                  <a:pt x="15739" y="18747"/>
                  <a:pt x="16662" y="215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5" name="Google Shape;305;p19"/>
          <p:cNvSpPr/>
          <p:nvPr/>
        </p:nvSpPr>
        <p:spPr>
          <a:xfrm>
            <a:off x="7241300" y="4949250"/>
            <a:ext cx="209775" cy="202025"/>
          </a:xfrm>
          <a:custGeom>
            <a:rect b="b" l="l" r="r" t="t"/>
            <a:pathLst>
              <a:path extrusionOk="0" h="8081" w="8391">
                <a:moveTo>
                  <a:pt x="8391" y="0"/>
                </a:moveTo>
                <a:cubicBezTo>
                  <a:pt x="4508" y="0"/>
                  <a:pt x="943" y="4314"/>
                  <a:pt x="0" y="808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6" name="Google Shape;306;p19"/>
          <p:cNvSpPr/>
          <p:nvPr/>
        </p:nvSpPr>
        <p:spPr>
          <a:xfrm>
            <a:off x="7464522" y="4088516"/>
            <a:ext cx="437200" cy="386775"/>
          </a:xfrm>
          <a:custGeom>
            <a:rect b="b" l="l" r="r" t="t"/>
            <a:pathLst>
              <a:path extrusionOk="0" h="15471" w="17488">
                <a:moveTo>
                  <a:pt x="8475" y="15471"/>
                </a:moveTo>
                <a:cubicBezTo>
                  <a:pt x="3786" y="13909"/>
                  <a:pt x="-1439" y="7629"/>
                  <a:pt x="395" y="3040"/>
                </a:cubicBezTo>
                <a:cubicBezTo>
                  <a:pt x="2537" y="-2321"/>
                  <a:pt x="11827" y="1376"/>
                  <a:pt x="17488" y="24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7" name="Google Shape;307;p19"/>
          <p:cNvSpPr/>
          <p:nvPr/>
        </p:nvSpPr>
        <p:spPr>
          <a:xfrm>
            <a:off x="7699700" y="4514150"/>
            <a:ext cx="916825" cy="307150"/>
          </a:xfrm>
          <a:custGeom>
            <a:rect b="b" l="l" r="r" t="t"/>
            <a:pathLst>
              <a:path extrusionOk="0" h="12286" w="36673">
                <a:moveTo>
                  <a:pt x="0" y="0"/>
                </a:moveTo>
                <a:cubicBezTo>
                  <a:pt x="10560" y="6721"/>
                  <a:pt x="29732" y="18498"/>
                  <a:pt x="36673" y="808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8" name="Google Shape;308;p19"/>
          <p:cNvSpPr/>
          <p:nvPr/>
        </p:nvSpPr>
        <p:spPr>
          <a:xfrm>
            <a:off x="7761875" y="4887100"/>
            <a:ext cx="9775" cy="194250"/>
          </a:xfrm>
          <a:custGeom>
            <a:rect b="b" l="l" r="r" t="t"/>
            <a:pathLst>
              <a:path extrusionOk="0" h="7770" w="391">
                <a:moveTo>
                  <a:pt x="0" y="0"/>
                </a:moveTo>
                <a:cubicBezTo>
                  <a:pt x="627" y="2515"/>
                  <a:pt x="310" y="5178"/>
                  <a:pt x="310" y="777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9" name="Google Shape;309;p19"/>
          <p:cNvSpPr/>
          <p:nvPr/>
        </p:nvSpPr>
        <p:spPr>
          <a:xfrm>
            <a:off x="7715250" y="4887100"/>
            <a:ext cx="7775" cy="155400"/>
          </a:xfrm>
          <a:custGeom>
            <a:rect b="b" l="l" r="r" t="t"/>
            <a:pathLst>
              <a:path extrusionOk="0" h="6216" w="311">
                <a:moveTo>
                  <a:pt x="0" y="0"/>
                </a:moveTo>
                <a:cubicBezTo>
                  <a:pt x="294" y="2054"/>
                  <a:pt x="311" y="4141"/>
                  <a:pt x="311" y="621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0" name="Google Shape;310;p19"/>
          <p:cNvSpPr/>
          <p:nvPr/>
        </p:nvSpPr>
        <p:spPr>
          <a:xfrm>
            <a:off x="7808475" y="4957401"/>
            <a:ext cx="170950" cy="77200"/>
          </a:xfrm>
          <a:custGeom>
            <a:rect b="b" l="l" r="r" t="t"/>
            <a:pathLst>
              <a:path extrusionOk="0" h="3088" w="6838">
                <a:moveTo>
                  <a:pt x="311" y="1228"/>
                </a:moveTo>
                <a:cubicBezTo>
                  <a:pt x="2299" y="344"/>
                  <a:pt x="6838" y="-948"/>
                  <a:pt x="6838" y="1228"/>
                </a:cubicBezTo>
                <a:cubicBezTo>
                  <a:pt x="6838" y="3528"/>
                  <a:pt x="1915" y="3436"/>
                  <a:pt x="0" y="216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1" name="Google Shape;311;p19"/>
          <p:cNvSpPr/>
          <p:nvPr/>
        </p:nvSpPr>
        <p:spPr>
          <a:xfrm>
            <a:off x="7676400" y="4933725"/>
            <a:ext cx="7775" cy="132075"/>
          </a:xfrm>
          <a:custGeom>
            <a:rect b="b" l="l" r="r" t="t"/>
            <a:pathLst>
              <a:path extrusionOk="0" h="5283" w="311">
                <a:moveTo>
                  <a:pt x="0" y="0"/>
                </a:moveTo>
                <a:cubicBezTo>
                  <a:pt x="219" y="1750"/>
                  <a:pt x="311" y="3519"/>
                  <a:pt x="311" y="528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2" name="Google Shape;312;p19"/>
          <p:cNvSpPr/>
          <p:nvPr/>
        </p:nvSpPr>
        <p:spPr>
          <a:xfrm>
            <a:off x="7191323" y="3737200"/>
            <a:ext cx="150975" cy="242125"/>
          </a:xfrm>
          <a:custGeom>
            <a:rect b="b" l="l" r="r" t="t"/>
            <a:pathLst>
              <a:path extrusionOk="0" h="9685" w="6039">
                <a:moveTo>
                  <a:pt x="6039" y="8391"/>
                </a:moveTo>
                <a:cubicBezTo>
                  <a:pt x="4046" y="8391"/>
                  <a:pt x="-758" y="7541"/>
                  <a:pt x="134" y="9323"/>
                </a:cubicBezTo>
                <a:cubicBezTo>
                  <a:pt x="276" y="9606"/>
                  <a:pt x="1757" y="9526"/>
                  <a:pt x="2621" y="9634"/>
                </a:cubicBezTo>
                <a:cubicBezTo>
                  <a:pt x="5888" y="10043"/>
                  <a:pt x="5838" y="3123"/>
                  <a:pt x="4796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3" name="Google Shape;313;p19"/>
          <p:cNvSpPr/>
          <p:nvPr/>
        </p:nvSpPr>
        <p:spPr>
          <a:xfrm>
            <a:off x="7295700" y="3747030"/>
            <a:ext cx="233075" cy="249575"/>
          </a:xfrm>
          <a:custGeom>
            <a:rect b="b" l="l" r="r" t="t"/>
            <a:pathLst>
              <a:path extrusionOk="0" h="9983" w="9323">
                <a:moveTo>
                  <a:pt x="0" y="850"/>
                </a:moveTo>
                <a:cubicBezTo>
                  <a:pt x="2488" y="850"/>
                  <a:pt x="6535" y="-1150"/>
                  <a:pt x="7458" y="1161"/>
                </a:cubicBezTo>
                <a:cubicBezTo>
                  <a:pt x="8381" y="3472"/>
                  <a:pt x="9903" y="9900"/>
                  <a:pt x="7769" y="8620"/>
                </a:cubicBezTo>
                <a:cubicBezTo>
                  <a:pt x="7251" y="8309"/>
                  <a:pt x="5743" y="9175"/>
                  <a:pt x="6215" y="9552"/>
                </a:cubicBezTo>
                <a:cubicBezTo>
                  <a:pt x="7028" y="10202"/>
                  <a:pt x="8587" y="9978"/>
                  <a:pt x="9323" y="924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4" name="Google Shape;314;p19"/>
          <p:cNvSpPr/>
          <p:nvPr/>
        </p:nvSpPr>
        <p:spPr>
          <a:xfrm>
            <a:off x="6257746" y="3737200"/>
            <a:ext cx="276525" cy="247225"/>
          </a:xfrm>
          <a:custGeom>
            <a:rect b="b" l="l" r="r" t="t"/>
            <a:pathLst>
              <a:path extrusionOk="0" h="9889" w="11061">
                <a:moveTo>
                  <a:pt x="3291" y="9013"/>
                </a:moveTo>
                <a:cubicBezTo>
                  <a:pt x="2339" y="8605"/>
                  <a:pt x="-550" y="8280"/>
                  <a:pt x="183" y="9013"/>
                </a:cubicBezTo>
                <a:cubicBezTo>
                  <a:pt x="1138" y="9968"/>
                  <a:pt x="3142" y="10133"/>
                  <a:pt x="4223" y="9323"/>
                </a:cubicBezTo>
                <a:cubicBezTo>
                  <a:pt x="5430" y="8418"/>
                  <a:pt x="3147" y="6471"/>
                  <a:pt x="2980" y="4972"/>
                </a:cubicBezTo>
                <a:cubicBezTo>
                  <a:pt x="2831" y="3630"/>
                  <a:pt x="1511" y="1627"/>
                  <a:pt x="2669" y="932"/>
                </a:cubicBezTo>
                <a:cubicBezTo>
                  <a:pt x="5082" y="-517"/>
                  <a:pt x="9070" y="1989"/>
                  <a:pt x="11061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5" name="Google Shape;315;p19"/>
          <p:cNvSpPr/>
          <p:nvPr/>
        </p:nvSpPr>
        <p:spPr>
          <a:xfrm>
            <a:off x="5775595" y="3643950"/>
            <a:ext cx="242750" cy="336650"/>
          </a:xfrm>
          <a:custGeom>
            <a:rect b="b" l="l" r="r" t="t"/>
            <a:pathLst>
              <a:path extrusionOk="0" h="13466" w="9710">
                <a:moveTo>
                  <a:pt x="4241" y="10567"/>
                </a:moveTo>
                <a:cubicBezTo>
                  <a:pt x="2809" y="10388"/>
                  <a:pt x="-601" y="10920"/>
                  <a:pt x="200" y="12121"/>
                </a:cubicBezTo>
                <a:cubicBezTo>
                  <a:pt x="1070" y="13425"/>
                  <a:pt x="3922" y="13998"/>
                  <a:pt x="4862" y="12743"/>
                </a:cubicBezTo>
                <a:cubicBezTo>
                  <a:pt x="5570" y="11798"/>
                  <a:pt x="2973" y="11092"/>
                  <a:pt x="2687" y="9946"/>
                </a:cubicBezTo>
                <a:cubicBezTo>
                  <a:pt x="2674" y="9896"/>
                  <a:pt x="3655" y="1473"/>
                  <a:pt x="3930" y="1244"/>
                </a:cubicBezTo>
                <a:cubicBezTo>
                  <a:pt x="5398" y="22"/>
                  <a:pt x="10669" y="1529"/>
                  <a:pt x="9524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6" name="Google Shape;316;p19"/>
          <p:cNvSpPr/>
          <p:nvPr/>
        </p:nvSpPr>
        <p:spPr>
          <a:xfrm>
            <a:off x="5881625" y="3791575"/>
            <a:ext cx="116525" cy="7775"/>
          </a:xfrm>
          <a:custGeom>
            <a:rect b="b" l="l" r="r" t="t"/>
            <a:pathLst>
              <a:path extrusionOk="0" h="311" w="4661">
                <a:moveTo>
                  <a:pt x="0" y="311"/>
                </a:moveTo>
                <a:cubicBezTo>
                  <a:pt x="2331" y="156"/>
                  <a:pt x="2331" y="156"/>
                  <a:pt x="4661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7" name="Google Shape;317;p19"/>
          <p:cNvSpPr/>
          <p:nvPr/>
        </p:nvSpPr>
        <p:spPr>
          <a:xfrm>
            <a:off x="6678063" y="3827685"/>
            <a:ext cx="385250" cy="293375"/>
          </a:xfrm>
          <a:custGeom>
            <a:rect b="b" l="l" r="r" t="t"/>
            <a:pathLst>
              <a:path extrusionOk="0" h="11735" w="15410">
                <a:moveTo>
                  <a:pt x="2950" y="10366"/>
                </a:moveTo>
                <a:cubicBezTo>
                  <a:pt x="1981" y="10204"/>
                  <a:pt x="-461" y="10531"/>
                  <a:pt x="153" y="11299"/>
                </a:cubicBezTo>
                <a:cubicBezTo>
                  <a:pt x="1198" y="12606"/>
                  <a:pt x="6153" y="10438"/>
                  <a:pt x="4814" y="9434"/>
                </a:cubicBezTo>
                <a:cubicBezTo>
                  <a:pt x="2818" y="7937"/>
                  <a:pt x="2245" y="3533"/>
                  <a:pt x="4193" y="1975"/>
                </a:cubicBezTo>
                <a:cubicBezTo>
                  <a:pt x="6414" y="198"/>
                  <a:pt x="9885" y="-476"/>
                  <a:pt x="12584" y="421"/>
                </a:cubicBezTo>
                <a:cubicBezTo>
                  <a:pt x="14015" y="897"/>
                  <a:pt x="13488" y="3302"/>
                  <a:pt x="13827" y="4772"/>
                </a:cubicBezTo>
                <a:cubicBezTo>
                  <a:pt x="14229" y="6514"/>
                  <a:pt x="16455" y="9489"/>
                  <a:pt x="14759" y="10055"/>
                </a:cubicBezTo>
                <a:cubicBezTo>
                  <a:pt x="13352" y="10524"/>
                  <a:pt x="11171" y="7851"/>
                  <a:pt x="10408" y="9123"/>
                </a:cubicBezTo>
                <a:cubicBezTo>
                  <a:pt x="9733" y="10247"/>
                  <a:pt x="13724" y="11609"/>
                  <a:pt x="14138" y="1036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8" name="Google Shape;318;p19"/>
          <p:cNvSpPr/>
          <p:nvPr/>
        </p:nvSpPr>
        <p:spPr>
          <a:xfrm>
            <a:off x="6635275" y="4281637"/>
            <a:ext cx="188600" cy="570550"/>
          </a:xfrm>
          <a:custGeom>
            <a:rect b="b" l="l" r="r" t="t"/>
            <a:pathLst>
              <a:path extrusionOk="0" h="22822" w="7544">
                <a:moveTo>
                  <a:pt x="2175" y="14274"/>
                </a:moveTo>
                <a:cubicBezTo>
                  <a:pt x="1781" y="13091"/>
                  <a:pt x="1340" y="11036"/>
                  <a:pt x="2486" y="10545"/>
                </a:cubicBezTo>
                <a:cubicBezTo>
                  <a:pt x="4189" y="9815"/>
                  <a:pt x="7197" y="11196"/>
                  <a:pt x="7459" y="13031"/>
                </a:cubicBezTo>
                <a:cubicBezTo>
                  <a:pt x="7801" y="15423"/>
                  <a:pt x="3315" y="18003"/>
                  <a:pt x="1243" y="16760"/>
                </a:cubicBezTo>
                <a:cubicBezTo>
                  <a:pt x="866" y="16534"/>
                  <a:pt x="896" y="16482"/>
                  <a:pt x="621" y="16139"/>
                </a:cubicBezTo>
                <a:cubicBezTo>
                  <a:pt x="-1689" y="13251"/>
                  <a:pt x="3600" y="8871"/>
                  <a:pt x="2797" y="5261"/>
                </a:cubicBezTo>
                <a:cubicBezTo>
                  <a:pt x="2413" y="3533"/>
                  <a:pt x="1915" y="-1183"/>
                  <a:pt x="932" y="289"/>
                </a:cubicBezTo>
                <a:cubicBezTo>
                  <a:pt x="-1996" y="4677"/>
                  <a:pt x="5561" y="9972"/>
                  <a:pt x="6216" y="15206"/>
                </a:cubicBezTo>
                <a:cubicBezTo>
                  <a:pt x="6618" y="18417"/>
                  <a:pt x="3070" y="23689"/>
                  <a:pt x="0" y="2266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9" name="Google Shape;319;p19"/>
          <p:cNvSpPr/>
          <p:nvPr/>
        </p:nvSpPr>
        <p:spPr>
          <a:xfrm>
            <a:off x="8665096" y="3309875"/>
            <a:ext cx="286600" cy="308325"/>
          </a:xfrm>
          <a:custGeom>
            <a:rect b="b" l="l" r="r" t="t"/>
            <a:pathLst>
              <a:path extrusionOk="0" h="12333" w="11464">
                <a:moveTo>
                  <a:pt x="233" y="8702"/>
                </a:moveTo>
                <a:cubicBezTo>
                  <a:pt x="-700" y="9012"/>
                  <a:pt x="3873" y="10140"/>
                  <a:pt x="3030" y="9634"/>
                </a:cubicBezTo>
                <a:cubicBezTo>
                  <a:pt x="2314" y="9204"/>
                  <a:pt x="1378" y="9323"/>
                  <a:pt x="543" y="9323"/>
                </a:cubicBezTo>
                <a:cubicBezTo>
                  <a:pt x="-493" y="9323"/>
                  <a:pt x="2822" y="9944"/>
                  <a:pt x="3651" y="9323"/>
                </a:cubicBezTo>
                <a:cubicBezTo>
                  <a:pt x="5062" y="8265"/>
                  <a:pt x="3962" y="5804"/>
                  <a:pt x="3962" y="4040"/>
                </a:cubicBezTo>
                <a:cubicBezTo>
                  <a:pt x="3962" y="2689"/>
                  <a:pt x="2922" y="0"/>
                  <a:pt x="4273" y="0"/>
                </a:cubicBezTo>
                <a:cubicBezTo>
                  <a:pt x="8490" y="0"/>
                  <a:pt x="13952" y="9307"/>
                  <a:pt x="10178" y="11188"/>
                </a:cubicBezTo>
                <a:cubicBezTo>
                  <a:pt x="9386" y="11583"/>
                  <a:pt x="8450" y="9801"/>
                  <a:pt x="7691" y="10256"/>
                </a:cubicBezTo>
                <a:cubicBezTo>
                  <a:pt x="6997" y="10672"/>
                  <a:pt x="9245" y="12929"/>
                  <a:pt x="9245" y="1212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0" name="Google Shape;320;p19"/>
          <p:cNvSpPr/>
          <p:nvPr/>
        </p:nvSpPr>
        <p:spPr>
          <a:xfrm>
            <a:off x="8771925" y="3410875"/>
            <a:ext cx="155400" cy="31075"/>
          </a:xfrm>
          <a:custGeom>
            <a:rect b="b" l="l" r="r" t="t"/>
            <a:pathLst>
              <a:path extrusionOk="0" h="1243" w="6216">
                <a:moveTo>
                  <a:pt x="0" y="0"/>
                </a:moveTo>
                <a:cubicBezTo>
                  <a:pt x="2097" y="262"/>
                  <a:pt x="4103" y="1243"/>
                  <a:pt x="6216" y="124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1" name="Google Shape;321;p19"/>
          <p:cNvSpPr/>
          <p:nvPr/>
        </p:nvSpPr>
        <p:spPr>
          <a:xfrm>
            <a:off x="8476183" y="2893632"/>
            <a:ext cx="252900" cy="560425"/>
          </a:xfrm>
          <a:custGeom>
            <a:rect b="b" l="l" r="r" t="t"/>
            <a:pathLst>
              <a:path extrusionOk="0" h="22417" w="10116">
                <a:moveTo>
                  <a:pt x="2817" y="10745"/>
                </a:moveTo>
                <a:cubicBezTo>
                  <a:pt x="2468" y="9349"/>
                  <a:pt x="3573" y="7252"/>
                  <a:pt x="4993" y="7015"/>
                </a:cubicBezTo>
                <a:cubicBezTo>
                  <a:pt x="7165" y="6653"/>
                  <a:pt x="10569" y="9248"/>
                  <a:pt x="9965" y="11366"/>
                </a:cubicBezTo>
                <a:cubicBezTo>
                  <a:pt x="9217" y="13986"/>
                  <a:pt x="4153" y="14120"/>
                  <a:pt x="1885" y="12609"/>
                </a:cubicBezTo>
                <a:cubicBezTo>
                  <a:pt x="303" y="11554"/>
                  <a:pt x="3975" y="9402"/>
                  <a:pt x="4682" y="7637"/>
                </a:cubicBezTo>
                <a:cubicBezTo>
                  <a:pt x="5588" y="5373"/>
                  <a:pt x="3718" y="-1877"/>
                  <a:pt x="3128" y="489"/>
                </a:cubicBezTo>
                <a:cubicBezTo>
                  <a:pt x="1637" y="6466"/>
                  <a:pt x="10681" y="11880"/>
                  <a:pt x="9344" y="17893"/>
                </a:cubicBezTo>
                <a:cubicBezTo>
                  <a:pt x="8795" y="20362"/>
                  <a:pt x="5560" y="22939"/>
                  <a:pt x="3128" y="22244"/>
                </a:cubicBezTo>
                <a:cubicBezTo>
                  <a:pt x="1634" y="21817"/>
                  <a:pt x="-768" y="19613"/>
                  <a:pt x="331" y="18514"/>
                </a:cubicBezTo>
                <a:cubicBezTo>
                  <a:pt x="1150" y="17695"/>
                  <a:pt x="2931" y="18316"/>
                  <a:pt x="3749" y="1913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2" name="Google Shape;322;p19"/>
          <p:cNvSpPr/>
          <p:nvPr/>
        </p:nvSpPr>
        <p:spPr>
          <a:xfrm>
            <a:off x="4922933" y="2837035"/>
            <a:ext cx="321575" cy="348975"/>
          </a:xfrm>
          <a:custGeom>
            <a:rect b="b" l="l" r="r" t="t"/>
            <a:pathLst>
              <a:path extrusionOk="0" h="13959" w="12863">
                <a:moveTo>
                  <a:pt x="6958" y="11144"/>
                </a:moveTo>
                <a:cubicBezTo>
                  <a:pt x="4687" y="10494"/>
                  <a:pt x="-757" y="10816"/>
                  <a:pt x="121" y="13009"/>
                </a:cubicBezTo>
                <a:cubicBezTo>
                  <a:pt x="523" y="14013"/>
                  <a:pt x="2147" y="13941"/>
                  <a:pt x="3229" y="13941"/>
                </a:cubicBezTo>
                <a:cubicBezTo>
                  <a:pt x="7854" y="13941"/>
                  <a:pt x="3348" y="3467"/>
                  <a:pt x="6958" y="577"/>
                </a:cubicBezTo>
                <a:cubicBezTo>
                  <a:pt x="8495" y="-653"/>
                  <a:pt x="10895" y="577"/>
                  <a:pt x="12863" y="57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3" name="Google Shape;323;p19"/>
          <p:cNvSpPr/>
          <p:nvPr/>
        </p:nvSpPr>
        <p:spPr>
          <a:xfrm>
            <a:off x="2592023" y="621575"/>
            <a:ext cx="338525" cy="223375"/>
          </a:xfrm>
          <a:custGeom>
            <a:rect b="b" l="l" r="r" t="t"/>
            <a:pathLst>
              <a:path extrusionOk="0" h="8935" w="13541">
                <a:moveTo>
                  <a:pt x="12242" y="621"/>
                </a:moveTo>
                <a:cubicBezTo>
                  <a:pt x="9477" y="-69"/>
                  <a:pt x="6831" y="2417"/>
                  <a:pt x="4162" y="3418"/>
                </a:cubicBezTo>
                <a:cubicBezTo>
                  <a:pt x="2729" y="3955"/>
                  <a:pt x="-363" y="4143"/>
                  <a:pt x="121" y="5594"/>
                </a:cubicBezTo>
                <a:cubicBezTo>
                  <a:pt x="1324" y="9198"/>
                  <a:pt x="8052" y="9723"/>
                  <a:pt x="11310" y="7769"/>
                </a:cubicBezTo>
                <a:cubicBezTo>
                  <a:pt x="13547" y="6427"/>
                  <a:pt x="14413" y="1446"/>
                  <a:pt x="12242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4" name="Google Shape;324;p19"/>
          <p:cNvSpPr/>
          <p:nvPr/>
        </p:nvSpPr>
        <p:spPr>
          <a:xfrm>
            <a:off x="2921375" y="630114"/>
            <a:ext cx="134275" cy="56250"/>
          </a:xfrm>
          <a:custGeom>
            <a:rect b="b" l="l" r="r" t="t"/>
            <a:pathLst>
              <a:path extrusionOk="0" h="2250" w="5371">
                <a:moveTo>
                  <a:pt x="0" y="590"/>
                </a:moveTo>
                <a:cubicBezTo>
                  <a:pt x="1661" y="-32"/>
                  <a:pt x="5632" y="-527"/>
                  <a:pt x="5284" y="1212"/>
                </a:cubicBezTo>
                <a:cubicBezTo>
                  <a:pt x="5013" y="2567"/>
                  <a:pt x="2625" y="2144"/>
                  <a:pt x="1243" y="214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5" name="Google Shape;325;p19"/>
          <p:cNvSpPr/>
          <p:nvPr/>
        </p:nvSpPr>
        <p:spPr>
          <a:xfrm>
            <a:off x="2812600" y="691500"/>
            <a:ext cx="7775" cy="23300"/>
          </a:xfrm>
          <a:custGeom>
            <a:rect b="b" l="l" r="r" t="t"/>
            <a:pathLst>
              <a:path extrusionOk="0" h="932" w="311">
                <a:moveTo>
                  <a:pt x="311" y="0"/>
                </a:moveTo>
                <a:cubicBezTo>
                  <a:pt x="311" y="328"/>
                  <a:pt x="232" y="701"/>
                  <a:pt x="0" y="93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6" name="Google Shape;326;p19"/>
          <p:cNvSpPr/>
          <p:nvPr/>
        </p:nvSpPr>
        <p:spPr>
          <a:xfrm>
            <a:off x="2812600" y="604556"/>
            <a:ext cx="69925" cy="24800"/>
          </a:xfrm>
          <a:custGeom>
            <a:rect b="b" l="l" r="r" t="t"/>
            <a:pathLst>
              <a:path extrusionOk="0" h="992" w="2797">
                <a:moveTo>
                  <a:pt x="2797" y="370"/>
                </a:moveTo>
                <a:cubicBezTo>
                  <a:pt x="2033" y="-203"/>
                  <a:pt x="0" y="37"/>
                  <a:pt x="0" y="99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7" name="Google Shape;327;p19"/>
          <p:cNvSpPr/>
          <p:nvPr/>
        </p:nvSpPr>
        <p:spPr>
          <a:xfrm>
            <a:off x="2781525" y="724676"/>
            <a:ext cx="806150" cy="264525"/>
          </a:xfrm>
          <a:custGeom>
            <a:rect b="b" l="l" r="r" t="t"/>
            <a:pathLst>
              <a:path extrusionOk="0" h="10581" w="32246">
                <a:moveTo>
                  <a:pt x="6527" y="3335"/>
                </a:moveTo>
                <a:cubicBezTo>
                  <a:pt x="6758" y="2408"/>
                  <a:pt x="7572" y="668"/>
                  <a:pt x="8391" y="1159"/>
                </a:cubicBezTo>
                <a:cubicBezTo>
                  <a:pt x="9064" y="1563"/>
                  <a:pt x="8761" y="3335"/>
                  <a:pt x="9324" y="3335"/>
                </a:cubicBezTo>
                <a:cubicBezTo>
                  <a:pt x="10572" y="3335"/>
                  <a:pt x="10873" y="848"/>
                  <a:pt x="12121" y="848"/>
                </a:cubicBezTo>
                <a:cubicBezTo>
                  <a:pt x="13006" y="848"/>
                  <a:pt x="12168" y="3335"/>
                  <a:pt x="13053" y="3335"/>
                </a:cubicBezTo>
                <a:cubicBezTo>
                  <a:pt x="18622" y="3335"/>
                  <a:pt x="24353" y="-1529"/>
                  <a:pt x="29525" y="538"/>
                </a:cubicBezTo>
                <a:cubicBezTo>
                  <a:pt x="31958" y="1510"/>
                  <a:pt x="32646" y="5454"/>
                  <a:pt x="32011" y="7996"/>
                </a:cubicBezTo>
                <a:cubicBezTo>
                  <a:pt x="30979" y="12128"/>
                  <a:pt x="23309" y="10275"/>
                  <a:pt x="19269" y="8929"/>
                </a:cubicBezTo>
                <a:cubicBezTo>
                  <a:pt x="17527" y="8349"/>
                  <a:pt x="15803" y="10223"/>
                  <a:pt x="13986" y="10483"/>
                </a:cubicBezTo>
                <a:cubicBezTo>
                  <a:pt x="12610" y="10680"/>
                  <a:pt x="11448" y="9333"/>
                  <a:pt x="10256" y="8618"/>
                </a:cubicBezTo>
                <a:cubicBezTo>
                  <a:pt x="8682" y="7674"/>
                  <a:pt x="6790" y="9912"/>
                  <a:pt x="4973" y="10172"/>
                </a:cubicBezTo>
                <a:cubicBezTo>
                  <a:pt x="2859" y="10474"/>
                  <a:pt x="518" y="8204"/>
                  <a:pt x="0" y="613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8" name="Google Shape;328;p19"/>
          <p:cNvSpPr/>
          <p:nvPr/>
        </p:nvSpPr>
        <p:spPr>
          <a:xfrm>
            <a:off x="3542950" y="661155"/>
            <a:ext cx="138075" cy="115825"/>
          </a:xfrm>
          <a:custGeom>
            <a:rect b="b" l="l" r="r" t="t"/>
            <a:pathLst>
              <a:path extrusionOk="0" h="4633" w="5523">
                <a:moveTo>
                  <a:pt x="0" y="3700"/>
                </a:moveTo>
                <a:cubicBezTo>
                  <a:pt x="1255" y="2087"/>
                  <a:pt x="4369" y="-1235"/>
                  <a:pt x="5284" y="592"/>
                </a:cubicBezTo>
                <a:cubicBezTo>
                  <a:pt x="6240" y="2502"/>
                  <a:pt x="2447" y="4633"/>
                  <a:pt x="311" y="463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9" name="Google Shape;329;p19"/>
          <p:cNvSpPr/>
          <p:nvPr/>
        </p:nvSpPr>
        <p:spPr>
          <a:xfrm>
            <a:off x="2922820" y="963425"/>
            <a:ext cx="64875" cy="173250"/>
          </a:xfrm>
          <a:custGeom>
            <a:rect b="b" l="l" r="r" t="t"/>
            <a:pathLst>
              <a:path extrusionOk="0" h="6930" w="2595">
                <a:moveTo>
                  <a:pt x="875" y="933"/>
                </a:moveTo>
                <a:cubicBezTo>
                  <a:pt x="875" y="2901"/>
                  <a:pt x="-992" y="6215"/>
                  <a:pt x="875" y="6838"/>
                </a:cubicBezTo>
                <a:cubicBezTo>
                  <a:pt x="3092" y="7578"/>
                  <a:pt x="2429" y="2337"/>
                  <a:pt x="2429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0" name="Google Shape;330;p19"/>
          <p:cNvSpPr/>
          <p:nvPr/>
        </p:nvSpPr>
        <p:spPr>
          <a:xfrm>
            <a:off x="3356475" y="963425"/>
            <a:ext cx="107850" cy="201600"/>
          </a:xfrm>
          <a:custGeom>
            <a:rect b="b" l="l" r="r" t="t"/>
            <a:pathLst>
              <a:path extrusionOk="0" h="8064" w="4314">
                <a:moveTo>
                  <a:pt x="0" y="0"/>
                </a:moveTo>
                <a:cubicBezTo>
                  <a:pt x="0" y="2830"/>
                  <a:pt x="1155" y="9468"/>
                  <a:pt x="3419" y="7770"/>
                </a:cubicBezTo>
                <a:cubicBezTo>
                  <a:pt x="5161" y="6464"/>
                  <a:pt x="3730" y="3422"/>
                  <a:pt x="3730" y="124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1" name="Google Shape;331;p19"/>
          <p:cNvSpPr/>
          <p:nvPr/>
        </p:nvSpPr>
        <p:spPr>
          <a:xfrm>
            <a:off x="3023650" y="986750"/>
            <a:ext cx="72150" cy="143725"/>
          </a:xfrm>
          <a:custGeom>
            <a:rect b="b" l="l" r="r" t="t"/>
            <a:pathLst>
              <a:path extrusionOk="0" h="5749" w="2886">
                <a:moveTo>
                  <a:pt x="2747" y="0"/>
                </a:moveTo>
                <a:cubicBezTo>
                  <a:pt x="3024" y="1946"/>
                  <a:pt x="2747" y="6216"/>
                  <a:pt x="882" y="5594"/>
                </a:cubicBezTo>
                <a:cubicBezTo>
                  <a:pt x="-890" y="5003"/>
                  <a:pt x="602" y="1772"/>
                  <a:pt x="1193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2" name="Google Shape;332;p19"/>
          <p:cNvSpPr/>
          <p:nvPr/>
        </p:nvSpPr>
        <p:spPr>
          <a:xfrm>
            <a:off x="3277201" y="971200"/>
            <a:ext cx="71525" cy="167150"/>
          </a:xfrm>
          <a:custGeom>
            <a:rect b="b" l="l" r="r" t="t"/>
            <a:pathLst>
              <a:path extrusionOk="0" h="6686" w="2861">
                <a:moveTo>
                  <a:pt x="1617" y="0"/>
                </a:moveTo>
                <a:cubicBezTo>
                  <a:pt x="1187" y="2155"/>
                  <a:pt x="-1073" y="5208"/>
                  <a:pt x="685" y="6527"/>
                </a:cubicBezTo>
                <a:cubicBezTo>
                  <a:pt x="1505" y="7143"/>
                  <a:pt x="2861" y="5377"/>
                  <a:pt x="2861" y="435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3" name="Google Shape;333;p19"/>
          <p:cNvSpPr/>
          <p:nvPr/>
        </p:nvSpPr>
        <p:spPr>
          <a:xfrm>
            <a:off x="4093673" y="675950"/>
            <a:ext cx="243600" cy="354275"/>
          </a:xfrm>
          <a:custGeom>
            <a:rect b="b" l="l" r="r" t="t"/>
            <a:pathLst>
              <a:path extrusionOk="0" h="14171" w="9744">
                <a:moveTo>
                  <a:pt x="2834" y="0"/>
                </a:moveTo>
                <a:cubicBezTo>
                  <a:pt x="-117" y="2955"/>
                  <a:pt x="-870" y="8852"/>
                  <a:pt x="1280" y="12432"/>
                </a:cubicBezTo>
                <a:cubicBezTo>
                  <a:pt x="2276" y="14091"/>
                  <a:pt x="4965" y="14304"/>
                  <a:pt x="6874" y="13986"/>
                </a:cubicBezTo>
                <a:cubicBezTo>
                  <a:pt x="11491" y="13216"/>
                  <a:pt x="10071" y="1481"/>
                  <a:pt x="5631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4" name="Google Shape;334;p19"/>
          <p:cNvSpPr/>
          <p:nvPr/>
        </p:nvSpPr>
        <p:spPr>
          <a:xfrm>
            <a:off x="4273300" y="666689"/>
            <a:ext cx="184300" cy="97000"/>
          </a:xfrm>
          <a:custGeom>
            <a:rect b="b" l="l" r="r" t="t"/>
            <a:pathLst>
              <a:path extrusionOk="0" h="3880" w="7372">
                <a:moveTo>
                  <a:pt x="0" y="681"/>
                </a:moveTo>
                <a:cubicBezTo>
                  <a:pt x="2373" y="444"/>
                  <a:pt x="5621" y="-840"/>
                  <a:pt x="7148" y="992"/>
                </a:cubicBezTo>
                <a:cubicBezTo>
                  <a:pt x="8454" y="2560"/>
                  <a:pt x="3186" y="4703"/>
                  <a:pt x="1554" y="347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5" name="Google Shape;335;p19"/>
          <p:cNvSpPr/>
          <p:nvPr/>
        </p:nvSpPr>
        <p:spPr>
          <a:xfrm>
            <a:off x="3956569" y="704022"/>
            <a:ext cx="169100" cy="88475"/>
          </a:xfrm>
          <a:custGeom>
            <a:rect b="b" l="l" r="r" t="t"/>
            <a:pathLst>
              <a:path extrusionOk="0" h="3539" w="6764">
                <a:moveTo>
                  <a:pt x="6764" y="431"/>
                </a:moveTo>
                <a:cubicBezTo>
                  <a:pt x="4579" y="431"/>
                  <a:pt x="1362" y="-821"/>
                  <a:pt x="238" y="1053"/>
                </a:cubicBezTo>
                <a:cubicBezTo>
                  <a:pt x="-715" y="2642"/>
                  <a:pt x="3357" y="3539"/>
                  <a:pt x="5210" y="353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6" name="Google Shape;336;p19"/>
          <p:cNvSpPr/>
          <p:nvPr/>
        </p:nvSpPr>
        <p:spPr>
          <a:xfrm>
            <a:off x="4161803" y="808050"/>
            <a:ext cx="33800" cy="31075"/>
          </a:xfrm>
          <a:custGeom>
            <a:rect b="b" l="l" r="r" t="t"/>
            <a:pathLst>
              <a:path extrusionOk="0" h="1243" w="1352">
                <a:moveTo>
                  <a:pt x="1352" y="0"/>
                </a:moveTo>
                <a:cubicBezTo>
                  <a:pt x="766" y="0"/>
                  <a:pt x="-109" y="699"/>
                  <a:pt x="109" y="124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7" name="Google Shape;337;p19"/>
          <p:cNvSpPr/>
          <p:nvPr/>
        </p:nvSpPr>
        <p:spPr>
          <a:xfrm>
            <a:off x="4244137" y="800275"/>
            <a:ext cx="36950" cy="38850"/>
          </a:xfrm>
          <a:custGeom>
            <a:rect b="b" l="l" r="r" t="t"/>
            <a:pathLst>
              <a:path extrusionOk="0" h="1554" w="1478">
                <a:moveTo>
                  <a:pt x="1478" y="0"/>
                </a:moveTo>
                <a:cubicBezTo>
                  <a:pt x="1009" y="469"/>
                  <a:pt x="-234" y="1085"/>
                  <a:pt x="235" y="155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8" name="Google Shape;338;p19"/>
          <p:cNvSpPr/>
          <p:nvPr/>
        </p:nvSpPr>
        <p:spPr>
          <a:xfrm>
            <a:off x="4141225" y="889830"/>
            <a:ext cx="147625" cy="27000"/>
          </a:xfrm>
          <a:custGeom>
            <a:rect b="b" l="l" r="r" t="t"/>
            <a:pathLst>
              <a:path extrusionOk="0" h="1080" w="5905">
                <a:moveTo>
                  <a:pt x="0" y="1080"/>
                </a:moveTo>
                <a:cubicBezTo>
                  <a:pt x="1763" y="198"/>
                  <a:pt x="4511" y="-625"/>
                  <a:pt x="5905" y="76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9" name="Google Shape;339;p19"/>
          <p:cNvSpPr/>
          <p:nvPr/>
        </p:nvSpPr>
        <p:spPr>
          <a:xfrm>
            <a:off x="4211150" y="909050"/>
            <a:ext cx="23300" cy="12675"/>
          </a:xfrm>
          <a:custGeom>
            <a:rect b="b" l="l" r="r" t="t"/>
            <a:pathLst>
              <a:path extrusionOk="0" h="507" w="932">
                <a:moveTo>
                  <a:pt x="0" y="311"/>
                </a:moveTo>
                <a:cubicBezTo>
                  <a:pt x="262" y="507"/>
                  <a:pt x="828" y="311"/>
                  <a:pt x="932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0" name="Google Shape;340;p19"/>
          <p:cNvSpPr/>
          <p:nvPr/>
        </p:nvSpPr>
        <p:spPr>
          <a:xfrm>
            <a:off x="3875754" y="513568"/>
            <a:ext cx="695975" cy="608650"/>
          </a:xfrm>
          <a:custGeom>
            <a:rect b="b" l="l" r="r" t="t"/>
            <a:pathLst>
              <a:path extrusionOk="0" h="24346" w="27839">
                <a:moveTo>
                  <a:pt x="13416" y="3387"/>
                </a:moveTo>
                <a:cubicBezTo>
                  <a:pt x="11682" y="2694"/>
                  <a:pt x="10248" y="-841"/>
                  <a:pt x="8754" y="280"/>
                </a:cubicBezTo>
                <a:cubicBezTo>
                  <a:pt x="7839" y="967"/>
                  <a:pt x="9252" y="2889"/>
                  <a:pt x="8443" y="3698"/>
                </a:cubicBezTo>
                <a:cubicBezTo>
                  <a:pt x="6279" y="5862"/>
                  <a:pt x="485" y="4398"/>
                  <a:pt x="52" y="7428"/>
                </a:cubicBezTo>
                <a:cubicBezTo>
                  <a:pt x="-155" y="8878"/>
                  <a:pt x="3160" y="9071"/>
                  <a:pt x="3160" y="10536"/>
                </a:cubicBezTo>
                <a:cubicBezTo>
                  <a:pt x="3160" y="11930"/>
                  <a:pt x="-77" y="12321"/>
                  <a:pt x="363" y="13643"/>
                </a:cubicBezTo>
                <a:cubicBezTo>
                  <a:pt x="777" y="14886"/>
                  <a:pt x="3365" y="13797"/>
                  <a:pt x="4092" y="14887"/>
                </a:cubicBezTo>
                <a:cubicBezTo>
                  <a:pt x="5075" y="16363"/>
                  <a:pt x="2217" y="18916"/>
                  <a:pt x="3471" y="20170"/>
                </a:cubicBezTo>
                <a:cubicBezTo>
                  <a:pt x="4560" y="21259"/>
                  <a:pt x="5361" y="23087"/>
                  <a:pt x="6889" y="23278"/>
                </a:cubicBezTo>
                <a:cubicBezTo>
                  <a:pt x="7947" y="23410"/>
                  <a:pt x="9137" y="20809"/>
                  <a:pt x="9686" y="21724"/>
                </a:cubicBezTo>
                <a:cubicBezTo>
                  <a:pt x="10163" y="22519"/>
                  <a:pt x="10015" y="24058"/>
                  <a:pt x="10929" y="24210"/>
                </a:cubicBezTo>
                <a:cubicBezTo>
                  <a:pt x="14175" y="24751"/>
                  <a:pt x="16999" y="21523"/>
                  <a:pt x="19631" y="19548"/>
                </a:cubicBezTo>
                <a:cubicBezTo>
                  <a:pt x="20885" y="18607"/>
                  <a:pt x="23592" y="21572"/>
                  <a:pt x="24293" y="20170"/>
                </a:cubicBezTo>
                <a:cubicBezTo>
                  <a:pt x="25154" y="18446"/>
                  <a:pt x="21343" y="17377"/>
                  <a:pt x="20875" y="15508"/>
                </a:cubicBezTo>
                <a:cubicBezTo>
                  <a:pt x="20525" y="14108"/>
                  <a:pt x="23715" y="14755"/>
                  <a:pt x="24915" y="13954"/>
                </a:cubicBezTo>
                <a:cubicBezTo>
                  <a:pt x="25710" y="13424"/>
                  <a:pt x="24525" y="12084"/>
                  <a:pt x="24293" y="11157"/>
                </a:cubicBezTo>
                <a:cubicBezTo>
                  <a:pt x="23865" y="9446"/>
                  <a:pt x="28219" y="8807"/>
                  <a:pt x="27712" y="7117"/>
                </a:cubicBezTo>
                <a:cubicBezTo>
                  <a:pt x="26187" y="2030"/>
                  <a:pt x="17832" y="-156"/>
                  <a:pt x="12794" y="152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1" name="Google Shape;341;p19"/>
          <p:cNvSpPr/>
          <p:nvPr/>
        </p:nvSpPr>
        <p:spPr>
          <a:xfrm>
            <a:off x="4063599" y="1103300"/>
            <a:ext cx="93150" cy="148100"/>
          </a:xfrm>
          <a:custGeom>
            <a:rect b="b" l="l" r="r" t="t"/>
            <a:pathLst>
              <a:path extrusionOk="0" h="5924" w="3726">
                <a:moveTo>
                  <a:pt x="618" y="0"/>
                </a:moveTo>
                <a:cubicBezTo>
                  <a:pt x="618" y="1865"/>
                  <a:pt x="-701" y="4275"/>
                  <a:pt x="618" y="5594"/>
                </a:cubicBezTo>
                <a:cubicBezTo>
                  <a:pt x="1939" y="6915"/>
                  <a:pt x="3135" y="2704"/>
                  <a:pt x="3726" y="93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2" name="Google Shape;342;p19"/>
          <p:cNvSpPr/>
          <p:nvPr/>
        </p:nvSpPr>
        <p:spPr>
          <a:xfrm>
            <a:off x="4327700" y="1025600"/>
            <a:ext cx="132700" cy="172525"/>
          </a:xfrm>
          <a:custGeom>
            <a:rect b="b" l="l" r="r" t="t"/>
            <a:pathLst>
              <a:path extrusionOk="0" h="6901" w="5308">
                <a:moveTo>
                  <a:pt x="0" y="932"/>
                </a:moveTo>
                <a:cubicBezTo>
                  <a:pt x="475" y="3312"/>
                  <a:pt x="2945" y="8242"/>
                  <a:pt x="4661" y="6526"/>
                </a:cubicBezTo>
                <a:cubicBezTo>
                  <a:pt x="6215" y="4972"/>
                  <a:pt x="4425" y="2084"/>
                  <a:pt x="3729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3" name="Google Shape;343;p19"/>
          <p:cNvSpPr/>
          <p:nvPr/>
        </p:nvSpPr>
        <p:spPr>
          <a:xfrm>
            <a:off x="4129415" y="413078"/>
            <a:ext cx="105025" cy="130800"/>
          </a:xfrm>
          <a:custGeom>
            <a:rect b="b" l="l" r="r" t="t"/>
            <a:pathLst>
              <a:path extrusionOk="0" h="5232" w="4201">
                <a:moveTo>
                  <a:pt x="4201" y="5232"/>
                </a:moveTo>
                <a:cubicBezTo>
                  <a:pt x="3409" y="3383"/>
                  <a:pt x="2507" y="-776"/>
                  <a:pt x="782" y="259"/>
                </a:cubicBezTo>
                <a:cubicBezTo>
                  <a:pt x="-474" y="1013"/>
                  <a:pt x="161" y="3145"/>
                  <a:pt x="161" y="461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4" name="Google Shape;344;p19"/>
          <p:cNvSpPr/>
          <p:nvPr/>
        </p:nvSpPr>
        <p:spPr>
          <a:xfrm rot="-2409902">
            <a:off x="2012352" y="265111"/>
            <a:ext cx="407880" cy="235678"/>
          </a:xfrm>
          <a:custGeom>
            <a:rect b="b" l="l" r="r" t="t"/>
            <a:pathLst>
              <a:path extrusionOk="0" h="9427" w="16315">
                <a:moveTo>
                  <a:pt x="2175" y="2474"/>
                </a:moveTo>
                <a:cubicBezTo>
                  <a:pt x="1759" y="810"/>
                  <a:pt x="5367" y="-583"/>
                  <a:pt x="6837" y="299"/>
                </a:cubicBezTo>
                <a:cubicBezTo>
                  <a:pt x="8157" y="1091"/>
                  <a:pt x="8426" y="3464"/>
                  <a:pt x="9945" y="3717"/>
                </a:cubicBezTo>
                <a:cubicBezTo>
                  <a:pt x="12146" y="4084"/>
                  <a:pt x="17157" y="4207"/>
                  <a:pt x="16160" y="6203"/>
                </a:cubicBezTo>
                <a:cubicBezTo>
                  <a:pt x="14226" y="10074"/>
                  <a:pt x="7616" y="9740"/>
                  <a:pt x="3418" y="8690"/>
                </a:cubicBezTo>
                <a:cubicBezTo>
                  <a:pt x="856" y="8049"/>
                  <a:pt x="0" y="4183"/>
                  <a:pt x="0" y="154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5" name="Google Shape;345;p19"/>
          <p:cNvSpPr/>
          <p:nvPr/>
        </p:nvSpPr>
        <p:spPr>
          <a:xfrm>
            <a:off x="1912816" y="439912"/>
            <a:ext cx="130600" cy="103400"/>
          </a:xfrm>
          <a:custGeom>
            <a:rect b="b" l="l" r="r" t="t"/>
            <a:pathLst>
              <a:path extrusionOk="0" h="4136" w="5224">
                <a:moveTo>
                  <a:pt x="5224" y="119"/>
                </a:moveTo>
                <a:cubicBezTo>
                  <a:pt x="3328" y="-355"/>
                  <a:pt x="-754" y="1551"/>
                  <a:pt x="251" y="3227"/>
                </a:cubicBezTo>
                <a:cubicBezTo>
                  <a:pt x="1104" y="4649"/>
                  <a:pt x="3844" y="4145"/>
                  <a:pt x="5224" y="322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6" name="Google Shape;346;p19"/>
          <p:cNvSpPr/>
          <p:nvPr/>
        </p:nvSpPr>
        <p:spPr>
          <a:xfrm>
            <a:off x="1936674" y="286609"/>
            <a:ext cx="137825" cy="140725"/>
          </a:xfrm>
          <a:custGeom>
            <a:rect b="b" l="l" r="r" t="t"/>
            <a:pathLst>
              <a:path extrusionOk="0" h="5629" w="5513">
                <a:moveTo>
                  <a:pt x="5513" y="3143"/>
                </a:moveTo>
                <a:cubicBezTo>
                  <a:pt x="4325" y="1658"/>
                  <a:pt x="2062" y="-794"/>
                  <a:pt x="540" y="346"/>
                </a:cubicBezTo>
                <a:cubicBezTo>
                  <a:pt x="-1095" y="1571"/>
                  <a:pt x="1710" y="4982"/>
                  <a:pt x="3648" y="562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7" name="Google Shape;347;p19"/>
          <p:cNvSpPr/>
          <p:nvPr/>
        </p:nvSpPr>
        <p:spPr>
          <a:xfrm>
            <a:off x="2128875" y="380700"/>
            <a:ext cx="46625" cy="15550"/>
          </a:xfrm>
          <a:custGeom>
            <a:rect b="b" l="l" r="r" t="t"/>
            <a:pathLst>
              <a:path extrusionOk="0" h="622" w="1865">
                <a:moveTo>
                  <a:pt x="1865" y="0"/>
                </a:moveTo>
                <a:cubicBezTo>
                  <a:pt x="1210" y="0"/>
                  <a:pt x="463" y="159"/>
                  <a:pt x="0" y="62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8" name="Google Shape;348;p19"/>
          <p:cNvSpPr/>
          <p:nvPr/>
        </p:nvSpPr>
        <p:spPr>
          <a:xfrm>
            <a:off x="2113350" y="442875"/>
            <a:ext cx="24600" cy="10675"/>
          </a:xfrm>
          <a:custGeom>
            <a:rect b="b" l="l" r="r" t="t"/>
            <a:pathLst>
              <a:path extrusionOk="0" h="427" w="984">
                <a:moveTo>
                  <a:pt x="932" y="0"/>
                </a:moveTo>
                <a:cubicBezTo>
                  <a:pt x="1036" y="311"/>
                  <a:pt x="232" y="543"/>
                  <a:pt x="0" y="31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9" name="Google Shape;349;p19"/>
          <p:cNvSpPr/>
          <p:nvPr/>
        </p:nvSpPr>
        <p:spPr>
          <a:xfrm>
            <a:off x="1843974" y="466175"/>
            <a:ext cx="548350" cy="647300"/>
          </a:xfrm>
          <a:custGeom>
            <a:rect b="b" l="l" r="r" t="t"/>
            <a:pathLst>
              <a:path extrusionOk="0" h="25892" w="21934">
                <a:moveTo>
                  <a:pt x="8288" y="3108"/>
                </a:moveTo>
                <a:cubicBezTo>
                  <a:pt x="4711" y="3433"/>
                  <a:pt x="2974" y="8578"/>
                  <a:pt x="2383" y="12121"/>
                </a:cubicBezTo>
                <a:cubicBezTo>
                  <a:pt x="2380" y="12136"/>
                  <a:pt x="5118" y="16192"/>
                  <a:pt x="3937" y="16783"/>
                </a:cubicBezTo>
                <a:cubicBezTo>
                  <a:pt x="2490" y="17507"/>
                  <a:pt x="-624" y="18502"/>
                  <a:pt x="208" y="19890"/>
                </a:cubicBezTo>
                <a:cubicBezTo>
                  <a:pt x="1120" y="21411"/>
                  <a:pt x="4237" y="19258"/>
                  <a:pt x="5491" y="20512"/>
                </a:cubicBezTo>
                <a:cubicBezTo>
                  <a:pt x="6166" y="21187"/>
                  <a:pt x="4195" y="22634"/>
                  <a:pt x="4870" y="23309"/>
                </a:cubicBezTo>
                <a:cubicBezTo>
                  <a:pt x="7605" y="26044"/>
                  <a:pt x="12909" y="26593"/>
                  <a:pt x="16369" y="24863"/>
                </a:cubicBezTo>
                <a:cubicBezTo>
                  <a:pt x="17481" y="24307"/>
                  <a:pt x="15813" y="22246"/>
                  <a:pt x="16369" y="21134"/>
                </a:cubicBezTo>
                <a:cubicBezTo>
                  <a:pt x="16881" y="20111"/>
                  <a:pt x="19152" y="22396"/>
                  <a:pt x="19787" y="21444"/>
                </a:cubicBezTo>
                <a:cubicBezTo>
                  <a:pt x="20715" y="20052"/>
                  <a:pt x="17595" y="18424"/>
                  <a:pt x="17923" y="16783"/>
                </a:cubicBezTo>
                <a:cubicBezTo>
                  <a:pt x="18196" y="15420"/>
                  <a:pt x="20226" y="14372"/>
                  <a:pt x="19787" y="13053"/>
                </a:cubicBezTo>
                <a:cubicBezTo>
                  <a:pt x="19414" y="11933"/>
                  <a:pt x="17465" y="11428"/>
                  <a:pt x="17612" y="10256"/>
                </a:cubicBezTo>
                <a:cubicBezTo>
                  <a:pt x="17839" y="8438"/>
                  <a:pt x="20930" y="8212"/>
                  <a:pt x="21652" y="6527"/>
                </a:cubicBezTo>
                <a:cubicBezTo>
                  <a:pt x="22780" y="3893"/>
                  <a:pt x="18923" y="0"/>
                  <a:pt x="16058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0" name="Google Shape;350;p19"/>
          <p:cNvSpPr/>
          <p:nvPr/>
        </p:nvSpPr>
        <p:spPr>
          <a:xfrm>
            <a:off x="2377500" y="439435"/>
            <a:ext cx="134600" cy="151075"/>
          </a:xfrm>
          <a:custGeom>
            <a:rect b="b" l="l" r="r" t="t"/>
            <a:pathLst>
              <a:path extrusionOk="0" h="6043" w="5384">
                <a:moveTo>
                  <a:pt x="0" y="6043"/>
                </a:moveTo>
                <a:cubicBezTo>
                  <a:pt x="605" y="3623"/>
                  <a:pt x="3375" y="-1467"/>
                  <a:pt x="4973" y="449"/>
                </a:cubicBezTo>
                <a:cubicBezTo>
                  <a:pt x="6393" y="2152"/>
                  <a:pt x="3036" y="5030"/>
                  <a:pt x="933" y="573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1" name="Google Shape;351;p19"/>
          <p:cNvSpPr/>
          <p:nvPr/>
        </p:nvSpPr>
        <p:spPr>
          <a:xfrm>
            <a:off x="2323125" y="634156"/>
            <a:ext cx="227175" cy="73125"/>
          </a:xfrm>
          <a:custGeom>
            <a:rect b="b" l="l" r="r" t="t"/>
            <a:pathLst>
              <a:path extrusionOk="0" h="2925" w="9087">
                <a:moveTo>
                  <a:pt x="2797" y="1051"/>
                </a:moveTo>
                <a:cubicBezTo>
                  <a:pt x="4820" y="601"/>
                  <a:pt x="8606" y="-981"/>
                  <a:pt x="9013" y="1051"/>
                </a:cubicBezTo>
                <a:cubicBezTo>
                  <a:pt x="9606" y="4013"/>
                  <a:pt x="2930" y="2716"/>
                  <a:pt x="0" y="198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2" name="Google Shape;352;p19"/>
          <p:cNvSpPr/>
          <p:nvPr/>
        </p:nvSpPr>
        <p:spPr>
          <a:xfrm>
            <a:off x="2237650" y="1033350"/>
            <a:ext cx="170900" cy="129650"/>
          </a:xfrm>
          <a:custGeom>
            <a:rect b="b" l="l" r="r" t="t"/>
            <a:pathLst>
              <a:path extrusionOk="0" h="5186" w="6836">
                <a:moveTo>
                  <a:pt x="0" y="0"/>
                </a:moveTo>
                <a:cubicBezTo>
                  <a:pt x="2292" y="1376"/>
                  <a:pt x="4922" y="6800"/>
                  <a:pt x="6527" y="4662"/>
                </a:cubicBezTo>
                <a:cubicBezTo>
                  <a:pt x="7761" y="3017"/>
                  <a:pt x="3626" y="1712"/>
                  <a:pt x="2487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3" name="Google Shape;353;p19"/>
          <p:cNvSpPr/>
          <p:nvPr/>
        </p:nvSpPr>
        <p:spPr>
          <a:xfrm>
            <a:off x="2315350" y="1010050"/>
            <a:ext cx="244075" cy="124325"/>
          </a:xfrm>
          <a:custGeom>
            <a:rect b="b" l="l" r="r" t="t"/>
            <a:pathLst>
              <a:path extrusionOk="0" h="4973" w="9763">
                <a:moveTo>
                  <a:pt x="0" y="0"/>
                </a:moveTo>
                <a:cubicBezTo>
                  <a:pt x="3430" y="0"/>
                  <a:pt x="11750" y="1927"/>
                  <a:pt x="9324" y="4351"/>
                </a:cubicBezTo>
                <a:cubicBezTo>
                  <a:pt x="7193" y="6479"/>
                  <a:pt x="3374" y="2439"/>
                  <a:pt x="1243" y="31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4" name="Google Shape;354;p19"/>
          <p:cNvSpPr/>
          <p:nvPr/>
        </p:nvSpPr>
        <p:spPr>
          <a:xfrm>
            <a:off x="1833625" y="1043231"/>
            <a:ext cx="155400" cy="65925"/>
          </a:xfrm>
          <a:custGeom>
            <a:rect b="b" l="l" r="r" t="t"/>
            <a:pathLst>
              <a:path extrusionOk="0" h="2637" w="6216">
                <a:moveTo>
                  <a:pt x="5595" y="538"/>
                </a:moveTo>
                <a:cubicBezTo>
                  <a:pt x="3749" y="202"/>
                  <a:pt x="0" y="-717"/>
                  <a:pt x="0" y="1159"/>
                </a:cubicBezTo>
                <a:cubicBezTo>
                  <a:pt x="0" y="3254"/>
                  <a:pt x="4183" y="2601"/>
                  <a:pt x="6216" y="209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5" name="Google Shape;355;p19"/>
          <p:cNvSpPr/>
          <p:nvPr/>
        </p:nvSpPr>
        <p:spPr>
          <a:xfrm>
            <a:off x="4920043" y="3545209"/>
            <a:ext cx="252750" cy="308550"/>
          </a:xfrm>
          <a:custGeom>
            <a:rect b="b" l="l" r="r" t="t"/>
            <a:pathLst>
              <a:path extrusionOk="0" h="12342" w="10110">
                <a:moveTo>
                  <a:pt x="1790" y="4883"/>
                </a:moveTo>
                <a:cubicBezTo>
                  <a:pt x="1790" y="4279"/>
                  <a:pt x="3771" y="5388"/>
                  <a:pt x="3344" y="5815"/>
                </a:cubicBezTo>
                <a:cubicBezTo>
                  <a:pt x="1935" y="7224"/>
                  <a:pt x="-1235" y="1423"/>
                  <a:pt x="547" y="532"/>
                </a:cubicBezTo>
                <a:cubicBezTo>
                  <a:pt x="3507" y="-948"/>
                  <a:pt x="8567" y="907"/>
                  <a:pt x="9870" y="3950"/>
                </a:cubicBezTo>
                <a:cubicBezTo>
                  <a:pt x="11194" y="7040"/>
                  <a:pt x="6653" y="9965"/>
                  <a:pt x="4276" y="1234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6" name="Google Shape;356;p19"/>
          <p:cNvSpPr/>
          <p:nvPr/>
        </p:nvSpPr>
        <p:spPr>
          <a:xfrm>
            <a:off x="5201556" y="3542950"/>
            <a:ext cx="21475" cy="7775"/>
          </a:xfrm>
          <a:custGeom>
            <a:rect b="b" l="l" r="r" t="t"/>
            <a:pathLst>
              <a:path extrusionOk="0" h="311" w="859">
                <a:moveTo>
                  <a:pt x="786" y="311"/>
                </a:moveTo>
                <a:cubicBezTo>
                  <a:pt x="859" y="91"/>
                  <a:pt x="0" y="164"/>
                  <a:pt x="164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7" name="Google Shape;357;p19"/>
          <p:cNvSpPr/>
          <p:nvPr/>
        </p:nvSpPr>
        <p:spPr>
          <a:xfrm>
            <a:off x="5221200" y="3713875"/>
            <a:ext cx="38850" cy="23325"/>
          </a:xfrm>
          <a:custGeom>
            <a:rect b="b" l="l" r="r" t="t"/>
            <a:pathLst>
              <a:path extrusionOk="0" h="933" w="1554">
                <a:moveTo>
                  <a:pt x="1554" y="0"/>
                </a:moveTo>
                <a:cubicBezTo>
                  <a:pt x="950" y="0"/>
                  <a:pt x="0" y="329"/>
                  <a:pt x="0" y="93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Gregorio Allegri: “Miserere, Mei Deus”</a:t>
            </a:r>
            <a:endParaRPr/>
          </a:p>
        </p:txBody>
      </p:sp>
      <p:sp>
        <p:nvSpPr>
          <p:cNvPr id="363" name="Google Shape;363;p20"/>
          <p:cNvSpPr txBox="1"/>
          <p:nvPr>
            <p:ph idx="1" type="body"/>
          </p:nvPr>
        </p:nvSpPr>
        <p:spPr>
          <a:xfrm>
            <a:off x="311700" y="1152475"/>
            <a:ext cx="419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Psalm 51: David repents after the Prophet Nathan confronts him about Bathsheba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“Neck Verse”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… because it literally saved people’s necks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Benefit of Clergy (Middle Ages)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Exempted clergy members from having secular trial (aka no execution)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Must pass literacy test to claim you are part of clergy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Literacy tests required one to recite the first verse of Psalm 51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People memorized Psalm 51 and lied about their literacy to escape execution</a:t>
            </a:r>
            <a:endParaRPr/>
          </a:p>
        </p:txBody>
      </p:sp>
      <p:sp>
        <p:nvSpPr>
          <p:cNvPr id="364" name="Google Shape;364;p20"/>
          <p:cNvSpPr txBox="1"/>
          <p:nvPr/>
        </p:nvSpPr>
        <p:spPr>
          <a:xfrm>
            <a:off x="4964775" y="3154500"/>
            <a:ext cx="18882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“Miserere mei, Deus, secundum misericordiam tuam”</a:t>
            </a:r>
            <a:endParaRPr sz="1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65" name="Google Shape;365;p20"/>
          <p:cNvSpPr/>
          <p:nvPr/>
        </p:nvSpPr>
        <p:spPr>
          <a:xfrm>
            <a:off x="7023757" y="3216625"/>
            <a:ext cx="985897" cy="994512"/>
          </a:xfrm>
          <a:custGeom>
            <a:rect b="b" l="l" r="r" t="t"/>
            <a:pathLst>
              <a:path extrusionOk="0" h="19001" w="25294">
                <a:moveTo>
                  <a:pt x="7614" y="0"/>
                </a:moveTo>
                <a:cubicBezTo>
                  <a:pt x="2885" y="0"/>
                  <a:pt x="-1846" y="8496"/>
                  <a:pt x="777" y="12431"/>
                </a:cubicBezTo>
                <a:cubicBezTo>
                  <a:pt x="4971" y="18723"/>
                  <a:pt x="17804" y="21506"/>
                  <a:pt x="23153" y="16161"/>
                </a:cubicBezTo>
                <a:cubicBezTo>
                  <a:pt x="26391" y="12926"/>
                  <a:pt x="25719" y="5024"/>
                  <a:pt x="21910" y="2486"/>
                </a:cubicBezTo>
                <a:cubicBezTo>
                  <a:pt x="17643" y="-358"/>
                  <a:pt x="11810" y="311"/>
                  <a:pt x="6682" y="31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6" name="Google Shape;366;p20"/>
          <p:cNvSpPr/>
          <p:nvPr/>
        </p:nvSpPr>
        <p:spPr>
          <a:xfrm>
            <a:off x="7125525" y="3504100"/>
            <a:ext cx="327325" cy="245575"/>
          </a:xfrm>
          <a:custGeom>
            <a:rect b="b" l="l" r="r" t="t"/>
            <a:pathLst>
              <a:path extrusionOk="0" h="9823" w="13093">
                <a:moveTo>
                  <a:pt x="7428" y="0"/>
                </a:moveTo>
                <a:cubicBezTo>
                  <a:pt x="4055" y="0"/>
                  <a:pt x="-1794" y="5074"/>
                  <a:pt x="591" y="7459"/>
                </a:cubicBezTo>
                <a:cubicBezTo>
                  <a:pt x="3379" y="10247"/>
                  <a:pt x="9372" y="10605"/>
                  <a:pt x="12401" y="8081"/>
                </a:cubicBezTo>
                <a:cubicBezTo>
                  <a:pt x="15105" y="5828"/>
                  <a:pt x="8772" y="311"/>
                  <a:pt x="5253" y="31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7" name="Google Shape;367;p20"/>
          <p:cNvSpPr/>
          <p:nvPr/>
        </p:nvSpPr>
        <p:spPr>
          <a:xfrm>
            <a:off x="7582285" y="3491009"/>
            <a:ext cx="333525" cy="287425"/>
          </a:xfrm>
          <a:custGeom>
            <a:rect b="b" l="l" r="r" t="t"/>
            <a:pathLst>
              <a:path extrusionOk="0" h="11497" w="13341">
                <a:moveTo>
                  <a:pt x="9670" y="1457"/>
                </a:moveTo>
                <a:cubicBezTo>
                  <a:pt x="7400" y="1230"/>
                  <a:pt x="4690" y="441"/>
                  <a:pt x="2833" y="1767"/>
                </a:cubicBezTo>
                <a:cubicBezTo>
                  <a:pt x="747" y="3256"/>
                  <a:pt x="-1118" y="7737"/>
                  <a:pt x="968" y="9226"/>
                </a:cubicBezTo>
                <a:cubicBezTo>
                  <a:pt x="4004" y="11394"/>
                  <a:pt x="10237" y="12736"/>
                  <a:pt x="12156" y="9537"/>
                </a:cubicBezTo>
                <a:cubicBezTo>
                  <a:pt x="13596" y="7137"/>
                  <a:pt x="13970" y="2967"/>
                  <a:pt x="11845" y="1146"/>
                </a:cubicBezTo>
                <a:cubicBezTo>
                  <a:pt x="10029" y="-410"/>
                  <a:pt x="7017" y="-56"/>
                  <a:pt x="4697" y="52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8" name="Google Shape;368;p20"/>
          <p:cNvSpPr/>
          <p:nvPr/>
        </p:nvSpPr>
        <p:spPr>
          <a:xfrm>
            <a:off x="7431436" y="3931425"/>
            <a:ext cx="131425" cy="97625"/>
          </a:xfrm>
          <a:custGeom>
            <a:rect b="b" l="l" r="r" t="t"/>
            <a:pathLst>
              <a:path extrusionOk="0" h="3905" w="5257">
                <a:moveTo>
                  <a:pt x="3583" y="0"/>
                </a:moveTo>
                <a:cubicBezTo>
                  <a:pt x="2111" y="0"/>
                  <a:pt x="-493" y="1481"/>
                  <a:pt x="165" y="2798"/>
                </a:cubicBezTo>
                <a:cubicBezTo>
                  <a:pt x="866" y="4200"/>
                  <a:pt x="3371" y="4001"/>
                  <a:pt x="4827" y="3419"/>
                </a:cubicBezTo>
                <a:cubicBezTo>
                  <a:pt x="6195" y="2873"/>
                  <a:pt x="3502" y="0"/>
                  <a:pt x="2029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9" name="Google Shape;369;p20"/>
          <p:cNvSpPr/>
          <p:nvPr/>
        </p:nvSpPr>
        <p:spPr>
          <a:xfrm>
            <a:off x="7280150" y="3646902"/>
            <a:ext cx="11000" cy="20375"/>
          </a:xfrm>
          <a:custGeom>
            <a:rect b="b" l="l" r="r" t="t"/>
            <a:pathLst>
              <a:path extrusionOk="0" h="815" w="440">
                <a:moveTo>
                  <a:pt x="311" y="193"/>
                </a:moveTo>
                <a:cubicBezTo>
                  <a:pt x="440" y="0"/>
                  <a:pt x="0" y="583"/>
                  <a:pt x="0" y="81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0" name="Google Shape;370;p20"/>
          <p:cNvSpPr/>
          <p:nvPr/>
        </p:nvSpPr>
        <p:spPr>
          <a:xfrm>
            <a:off x="7769625" y="3618776"/>
            <a:ext cx="50750" cy="54650"/>
          </a:xfrm>
          <a:custGeom>
            <a:rect b="b" l="l" r="r" t="t"/>
            <a:pathLst>
              <a:path extrusionOk="0" h="2186" w="2030">
                <a:moveTo>
                  <a:pt x="0" y="1007"/>
                </a:moveTo>
                <a:cubicBezTo>
                  <a:pt x="492" y="1499"/>
                  <a:pt x="1374" y="2432"/>
                  <a:pt x="1865" y="1940"/>
                </a:cubicBezTo>
                <a:cubicBezTo>
                  <a:pt x="2437" y="1368"/>
                  <a:pt x="1069" y="359"/>
                  <a:pt x="311" y="75"/>
                </a:cubicBezTo>
                <a:cubicBezTo>
                  <a:pt x="-89" y="-75"/>
                  <a:pt x="405" y="1453"/>
                  <a:pt x="0" y="131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1" name="Google Shape;371;p20"/>
          <p:cNvSpPr/>
          <p:nvPr/>
        </p:nvSpPr>
        <p:spPr>
          <a:xfrm>
            <a:off x="7237035" y="3653637"/>
            <a:ext cx="48975" cy="40500"/>
          </a:xfrm>
          <a:custGeom>
            <a:rect b="b" l="l" r="r" t="t"/>
            <a:pathLst>
              <a:path extrusionOk="0" h="1620" w="1959">
                <a:moveTo>
                  <a:pt x="1725" y="235"/>
                </a:moveTo>
                <a:cubicBezTo>
                  <a:pt x="1075" y="365"/>
                  <a:pt x="-170" y="909"/>
                  <a:pt x="171" y="1478"/>
                </a:cubicBezTo>
                <a:cubicBezTo>
                  <a:pt x="512" y="2047"/>
                  <a:pt x="2194" y="-234"/>
                  <a:pt x="1725" y="23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2" name="Google Shape;372;p20"/>
          <p:cNvSpPr/>
          <p:nvPr/>
        </p:nvSpPr>
        <p:spPr>
          <a:xfrm>
            <a:off x="7723025" y="3241640"/>
            <a:ext cx="505025" cy="75975"/>
          </a:xfrm>
          <a:custGeom>
            <a:rect b="b" l="l" r="r" t="t"/>
            <a:pathLst>
              <a:path extrusionOk="0" h="3039" w="20201">
                <a:moveTo>
                  <a:pt x="0" y="242"/>
                </a:moveTo>
                <a:cubicBezTo>
                  <a:pt x="6798" y="242"/>
                  <a:pt x="14542" y="-728"/>
                  <a:pt x="20201" y="303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3" name="Google Shape;373;p20"/>
          <p:cNvSpPr/>
          <p:nvPr/>
        </p:nvSpPr>
        <p:spPr>
          <a:xfrm>
            <a:off x="6767350" y="3199373"/>
            <a:ext cx="528350" cy="71650"/>
          </a:xfrm>
          <a:custGeom>
            <a:rect b="b" l="l" r="r" t="t"/>
            <a:pathLst>
              <a:path extrusionOk="0" h="2866" w="21134">
                <a:moveTo>
                  <a:pt x="21134" y="2866"/>
                </a:moveTo>
                <a:cubicBezTo>
                  <a:pt x="14251" y="1335"/>
                  <a:pt x="5870" y="-1974"/>
                  <a:pt x="0" y="193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4" name="Google Shape;374;p20"/>
          <p:cNvSpPr/>
          <p:nvPr/>
        </p:nvSpPr>
        <p:spPr>
          <a:xfrm>
            <a:off x="6991192" y="4133450"/>
            <a:ext cx="421025" cy="761425"/>
          </a:xfrm>
          <a:custGeom>
            <a:rect b="b" l="l" r="r" t="t"/>
            <a:pathLst>
              <a:path extrusionOk="0" h="30457" w="16841">
                <a:moveTo>
                  <a:pt x="12180" y="0"/>
                </a:moveTo>
                <a:cubicBezTo>
                  <a:pt x="9476" y="5948"/>
                  <a:pt x="6469" y="11756"/>
                  <a:pt x="3788" y="17715"/>
                </a:cubicBezTo>
                <a:cubicBezTo>
                  <a:pt x="2549" y="20469"/>
                  <a:pt x="-981" y="23405"/>
                  <a:pt x="370" y="26106"/>
                </a:cubicBezTo>
                <a:cubicBezTo>
                  <a:pt x="2910" y="31185"/>
                  <a:pt x="11332" y="29079"/>
                  <a:pt x="16841" y="3045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5" name="Google Shape;375;p20"/>
          <p:cNvSpPr/>
          <p:nvPr/>
        </p:nvSpPr>
        <p:spPr>
          <a:xfrm>
            <a:off x="7909500" y="4156750"/>
            <a:ext cx="361375" cy="722575"/>
          </a:xfrm>
          <a:custGeom>
            <a:rect b="b" l="l" r="r" t="t"/>
            <a:pathLst>
              <a:path extrusionOk="0" h="28903" w="14455">
                <a:moveTo>
                  <a:pt x="0" y="0"/>
                </a:moveTo>
                <a:cubicBezTo>
                  <a:pt x="4534" y="5829"/>
                  <a:pt x="9129" y="11732"/>
                  <a:pt x="12431" y="18337"/>
                </a:cubicBezTo>
                <a:cubicBezTo>
                  <a:pt x="13296" y="20068"/>
                  <a:pt x="15353" y="22562"/>
                  <a:pt x="13985" y="23931"/>
                </a:cubicBezTo>
                <a:cubicBezTo>
                  <a:pt x="11100" y="26818"/>
                  <a:pt x="6297" y="26804"/>
                  <a:pt x="2797" y="2890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6" name="Google Shape;376;p20"/>
          <p:cNvSpPr/>
          <p:nvPr/>
        </p:nvSpPr>
        <p:spPr>
          <a:xfrm>
            <a:off x="7396250" y="4374300"/>
            <a:ext cx="85900" cy="823575"/>
          </a:xfrm>
          <a:custGeom>
            <a:rect b="b" l="l" r="r" t="t"/>
            <a:pathLst>
              <a:path extrusionOk="0" h="32943" w="3436">
                <a:moveTo>
                  <a:pt x="3436" y="0"/>
                </a:moveTo>
                <a:cubicBezTo>
                  <a:pt x="-54" y="10474"/>
                  <a:pt x="18" y="21903"/>
                  <a:pt x="18" y="3294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7" name="Google Shape;377;p20"/>
          <p:cNvSpPr/>
          <p:nvPr/>
        </p:nvSpPr>
        <p:spPr>
          <a:xfrm>
            <a:off x="7901725" y="4382075"/>
            <a:ext cx="217150" cy="776975"/>
          </a:xfrm>
          <a:custGeom>
            <a:rect b="b" l="l" r="r" t="t"/>
            <a:pathLst>
              <a:path extrusionOk="0" h="31079" w="8686">
                <a:moveTo>
                  <a:pt x="0" y="0"/>
                </a:moveTo>
                <a:cubicBezTo>
                  <a:pt x="3965" y="9915"/>
                  <a:pt x="11146" y="20949"/>
                  <a:pt x="7769" y="3107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8" name="Google Shape;378;p20"/>
          <p:cNvSpPr/>
          <p:nvPr/>
        </p:nvSpPr>
        <p:spPr>
          <a:xfrm>
            <a:off x="7139462" y="4879325"/>
            <a:ext cx="117400" cy="110800"/>
          </a:xfrm>
          <a:custGeom>
            <a:rect b="b" l="l" r="r" t="t"/>
            <a:pathLst>
              <a:path extrusionOk="0" h="4432" w="4696">
                <a:moveTo>
                  <a:pt x="345" y="622"/>
                </a:moveTo>
                <a:cubicBezTo>
                  <a:pt x="345" y="1869"/>
                  <a:pt x="-575" y="4146"/>
                  <a:pt x="655" y="4351"/>
                </a:cubicBezTo>
                <a:cubicBezTo>
                  <a:pt x="2607" y="4677"/>
                  <a:pt x="4216" y="1920"/>
                  <a:pt x="4696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9" name="Google Shape;379;p20"/>
          <p:cNvSpPr/>
          <p:nvPr/>
        </p:nvSpPr>
        <p:spPr>
          <a:xfrm>
            <a:off x="8111500" y="4801625"/>
            <a:ext cx="126050" cy="117850"/>
          </a:xfrm>
          <a:custGeom>
            <a:rect b="b" l="l" r="r" t="t"/>
            <a:pathLst>
              <a:path extrusionOk="0" h="4714" w="5042">
                <a:moveTo>
                  <a:pt x="4040" y="0"/>
                </a:moveTo>
                <a:cubicBezTo>
                  <a:pt x="4082" y="297"/>
                  <a:pt x="5040" y="4284"/>
                  <a:pt x="4973" y="4351"/>
                </a:cubicBezTo>
                <a:cubicBezTo>
                  <a:pt x="3745" y="5579"/>
                  <a:pt x="1737" y="2798"/>
                  <a:pt x="0" y="279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0" name="Google Shape;380;p20"/>
          <p:cNvSpPr/>
          <p:nvPr/>
        </p:nvSpPr>
        <p:spPr>
          <a:xfrm>
            <a:off x="4887125" y="2981727"/>
            <a:ext cx="2029275" cy="1186675"/>
          </a:xfrm>
          <a:custGeom>
            <a:rect b="b" l="l" r="r" t="t"/>
            <a:pathLst>
              <a:path extrusionOk="0" h="47467" w="81171">
                <a:moveTo>
                  <a:pt x="67440" y="34881"/>
                </a:moveTo>
                <a:cubicBezTo>
                  <a:pt x="70723" y="36144"/>
                  <a:pt x="74205" y="36930"/>
                  <a:pt x="77695" y="37367"/>
                </a:cubicBezTo>
                <a:cubicBezTo>
                  <a:pt x="78844" y="37511"/>
                  <a:pt x="81341" y="37881"/>
                  <a:pt x="81114" y="36745"/>
                </a:cubicBezTo>
                <a:cubicBezTo>
                  <a:pt x="80679" y="34571"/>
                  <a:pt x="77919" y="33450"/>
                  <a:pt x="75831" y="32705"/>
                </a:cubicBezTo>
                <a:cubicBezTo>
                  <a:pt x="75404" y="32552"/>
                  <a:pt x="71795" y="32393"/>
                  <a:pt x="72412" y="32084"/>
                </a:cubicBezTo>
                <a:cubicBezTo>
                  <a:pt x="73789" y="31395"/>
                  <a:pt x="76276" y="31991"/>
                  <a:pt x="76763" y="30530"/>
                </a:cubicBezTo>
                <a:cubicBezTo>
                  <a:pt x="78171" y="26302"/>
                  <a:pt x="74887" y="21682"/>
                  <a:pt x="72723" y="17787"/>
                </a:cubicBezTo>
                <a:cubicBezTo>
                  <a:pt x="69547" y="12071"/>
                  <a:pt x="66017" y="5385"/>
                  <a:pt x="59981" y="2870"/>
                </a:cubicBezTo>
                <a:cubicBezTo>
                  <a:pt x="52567" y="-219"/>
                  <a:pt x="44081" y="73"/>
                  <a:pt x="36050" y="73"/>
                </a:cubicBezTo>
                <a:cubicBezTo>
                  <a:pt x="27362" y="73"/>
                  <a:pt x="17849" y="-417"/>
                  <a:pt x="10255" y="3802"/>
                </a:cubicBezTo>
                <a:cubicBezTo>
                  <a:pt x="5407" y="6495"/>
                  <a:pt x="2996" y="12526"/>
                  <a:pt x="1242" y="17787"/>
                </a:cubicBezTo>
                <a:cubicBezTo>
                  <a:pt x="-1325" y="25486"/>
                  <a:pt x="222" y="37175"/>
                  <a:pt x="7147" y="41407"/>
                </a:cubicBezTo>
                <a:cubicBezTo>
                  <a:pt x="18715" y="48476"/>
                  <a:pt x="34163" y="48211"/>
                  <a:pt x="47549" y="46069"/>
                </a:cubicBezTo>
                <a:cubicBezTo>
                  <a:pt x="55415" y="44810"/>
                  <a:pt x="64289" y="43306"/>
                  <a:pt x="69926" y="3767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1" name="Google Shape;381;p20"/>
          <p:cNvSpPr/>
          <p:nvPr/>
        </p:nvSpPr>
        <p:spPr>
          <a:xfrm>
            <a:off x="3793829" y="4273300"/>
            <a:ext cx="1012900" cy="785600"/>
          </a:xfrm>
          <a:custGeom>
            <a:rect b="b" l="l" r="r" t="t"/>
            <a:pathLst>
              <a:path extrusionOk="0" h="31424" w="40516">
                <a:moveTo>
                  <a:pt x="19179" y="311"/>
                </a:moveTo>
                <a:cubicBezTo>
                  <a:pt x="9769" y="-866"/>
                  <a:pt x="-3397" y="13583"/>
                  <a:pt x="843" y="22066"/>
                </a:cubicBezTo>
                <a:cubicBezTo>
                  <a:pt x="5630" y="31645"/>
                  <a:pt x="22654" y="33692"/>
                  <a:pt x="32232" y="28903"/>
                </a:cubicBezTo>
                <a:cubicBezTo>
                  <a:pt x="37047" y="26495"/>
                  <a:pt x="41479" y="20174"/>
                  <a:pt x="40312" y="14918"/>
                </a:cubicBezTo>
                <a:cubicBezTo>
                  <a:pt x="38425" y="6417"/>
                  <a:pt x="27576" y="0"/>
                  <a:pt x="18868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2" name="Google Shape;382;p20"/>
          <p:cNvSpPr/>
          <p:nvPr/>
        </p:nvSpPr>
        <p:spPr>
          <a:xfrm>
            <a:off x="2854576" y="4389519"/>
            <a:ext cx="708200" cy="577250"/>
          </a:xfrm>
          <a:custGeom>
            <a:rect b="b" l="l" r="r" t="t"/>
            <a:pathLst>
              <a:path extrusionOk="0" h="23090" w="28328">
                <a:moveTo>
                  <a:pt x="24117" y="1256"/>
                </a:moveTo>
                <a:cubicBezTo>
                  <a:pt x="20245" y="481"/>
                  <a:pt x="16168" y="-503"/>
                  <a:pt x="12307" y="324"/>
                </a:cubicBezTo>
                <a:cubicBezTo>
                  <a:pt x="6106" y="1652"/>
                  <a:pt x="-2079" y="9445"/>
                  <a:pt x="497" y="15241"/>
                </a:cubicBezTo>
                <a:cubicBezTo>
                  <a:pt x="3773" y="22614"/>
                  <a:pt x="17856" y="25613"/>
                  <a:pt x="24117" y="20525"/>
                </a:cubicBezTo>
                <a:cubicBezTo>
                  <a:pt x="28439" y="17013"/>
                  <a:pt x="29405" y="9034"/>
                  <a:pt x="26914" y="4053"/>
                </a:cubicBezTo>
                <a:cubicBezTo>
                  <a:pt x="25434" y="1092"/>
                  <a:pt x="20900" y="634"/>
                  <a:pt x="17590" y="63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3" name="Google Shape;383;p20"/>
          <p:cNvSpPr/>
          <p:nvPr/>
        </p:nvSpPr>
        <p:spPr>
          <a:xfrm>
            <a:off x="1863937" y="4428380"/>
            <a:ext cx="705500" cy="557425"/>
          </a:xfrm>
          <a:custGeom>
            <a:rect b="b" l="l" r="r" t="t"/>
            <a:pathLst>
              <a:path extrusionOk="0" h="22297" w="28220">
                <a:moveTo>
                  <a:pt x="16192" y="1256"/>
                </a:moveTo>
                <a:cubicBezTo>
                  <a:pt x="12440" y="-246"/>
                  <a:pt x="7434" y="-675"/>
                  <a:pt x="4072" y="1567"/>
                </a:cubicBezTo>
                <a:cubicBezTo>
                  <a:pt x="183" y="4160"/>
                  <a:pt x="-934" y="10970"/>
                  <a:pt x="964" y="15241"/>
                </a:cubicBezTo>
                <a:cubicBezTo>
                  <a:pt x="4108" y="22316"/>
                  <a:pt x="17014" y="24199"/>
                  <a:pt x="23651" y="20214"/>
                </a:cubicBezTo>
                <a:cubicBezTo>
                  <a:pt x="27745" y="17756"/>
                  <a:pt x="29624" y="10049"/>
                  <a:pt x="26759" y="6228"/>
                </a:cubicBezTo>
                <a:cubicBezTo>
                  <a:pt x="23769" y="2241"/>
                  <a:pt x="17757" y="945"/>
                  <a:pt x="12774" y="94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4" name="Google Shape;384;p20"/>
          <p:cNvSpPr/>
          <p:nvPr/>
        </p:nvSpPr>
        <p:spPr>
          <a:xfrm>
            <a:off x="2043425" y="4661775"/>
            <a:ext cx="23300" cy="11225"/>
          </a:xfrm>
          <a:custGeom>
            <a:rect b="b" l="l" r="r" t="t"/>
            <a:pathLst>
              <a:path extrusionOk="0" h="449" w="932">
                <a:moveTo>
                  <a:pt x="932" y="0"/>
                </a:moveTo>
                <a:cubicBezTo>
                  <a:pt x="853" y="318"/>
                  <a:pt x="182" y="584"/>
                  <a:pt x="0" y="31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5" name="Google Shape;385;p20"/>
          <p:cNvSpPr/>
          <p:nvPr/>
        </p:nvSpPr>
        <p:spPr>
          <a:xfrm>
            <a:off x="2384430" y="4646250"/>
            <a:ext cx="24175" cy="62150"/>
          </a:xfrm>
          <a:custGeom>
            <a:rect b="b" l="l" r="r" t="t"/>
            <a:pathLst>
              <a:path extrusionOk="0" h="2486" w="967">
                <a:moveTo>
                  <a:pt x="967" y="0"/>
                </a:moveTo>
                <a:cubicBezTo>
                  <a:pt x="174" y="317"/>
                  <a:pt x="-259" y="1882"/>
                  <a:pt x="345" y="248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6" name="Google Shape;386;p20"/>
          <p:cNvSpPr/>
          <p:nvPr/>
        </p:nvSpPr>
        <p:spPr>
          <a:xfrm>
            <a:off x="3030150" y="4638475"/>
            <a:ext cx="7775" cy="31075"/>
          </a:xfrm>
          <a:custGeom>
            <a:rect b="b" l="l" r="r" t="t"/>
            <a:pathLst>
              <a:path extrusionOk="0" h="1243" w="311">
                <a:moveTo>
                  <a:pt x="311" y="0"/>
                </a:moveTo>
                <a:cubicBezTo>
                  <a:pt x="9" y="302"/>
                  <a:pt x="135" y="838"/>
                  <a:pt x="0" y="124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7" name="Google Shape;387;p20"/>
          <p:cNvSpPr/>
          <p:nvPr/>
        </p:nvSpPr>
        <p:spPr>
          <a:xfrm>
            <a:off x="3348725" y="4622925"/>
            <a:ext cx="50375" cy="36325"/>
          </a:xfrm>
          <a:custGeom>
            <a:rect b="b" l="l" r="r" t="t"/>
            <a:pathLst>
              <a:path extrusionOk="0" h="1453" w="2015">
                <a:moveTo>
                  <a:pt x="0" y="0"/>
                </a:moveTo>
                <a:cubicBezTo>
                  <a:pt x="0" y="747"/>
                  <a:pt x="1480" y="1885"/>
                  <a:pt x="1864" y="1244"/>
                </a:cubicBezTo>
                <a:cubicBezTo>
                  <a:pt x="2165" y="741"/>
                  <a:pt x="1177" y="186"/>
                  <a:pt x="621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8" name="Google Shape;388;p20"/>
          <p:cNvSpPr/>
          <p:nvPr/>
        </p:nvSpPr>
        <p:spPr>
          <a:xfrm>
            <a:off x="4591850" y="4574492"/>
            <a:ext cx="7775" cy="1825"/>
          </a:xfrm>
          <a:custGeom>
            <a:rect b="b" l="l" r="r" t="t"/>
            <a:pathLst>
              <a:path extrusionOk="0" h="73" w="311">
                <a:moveTo>
                  <a:pt x="311" y="73"/>
                </a:moveTo>
                <a:cubicBezTo>
                  <a:pt x="207" y="73"/>
                  <a:pt x="73" y="0"/>
                  <a:pt x="0" y="7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9" name="Google Shape;389;p20"/>
          <p:cNvSpPr/>
          <p:nvPr/>
        </p:nvSpPr>
        <p:spPr>
          <a:xfrm>
            <a:off x="4268767" y="4599625"/>
            <a:ext cx="62425" cy="58925"/>
          </a:xfrm>
          <a:custGeom>
            <a:rect b="b" l="l" r="r" t="t"/>
            <a:pathLst>
              <a:path extrusionOk="0" h="2357" w="2497">
                <a:moveTo>
                  <a:pt x="181" y="0"/>
                </a:moveTo>
                <a:cubicBezTo>
                  <a:pt x="-544" y="725"/>
                  <a:pt x="1632" y="2901"/>
                  <a:pt x="2357" y="2176"/>
                </a:cubicBezTo>
                <a:cubicBezTo>
                  <a:pt x="2915" y="1618"/>
                  <a:pt x="970" y="1243"/>
                  <a:pt x="181" y="124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0" name="Google Shape;390;p20"/>
          <p:cNvSpPr/>
          <p:nvPr/>
        </p:nvSpPr>
        <p:spPr>
          <a:xfrm>
            <a:off x="4234450" y="4351000"/>
            <a:ext cx="288450" cy="221275"/>
          </a:xfrm>
          <a:custGeom>
            <a:rect b="b" l="l" r="r" t="t"/>
            <a:pathLst>
              <a:path extrusionOk="0" h="8851" w="11538">
                <a:moveTo>
                  <a:pt x="0" y="3729"/>
                </a:moveTo>
                <a:cubicBezTo>
                  <a:pt x="3407" y="5433"/>
                  <a:pt x="7874" y="10774"/>
                  <a:pt x="10567" y="8080"/>
                </a:cubicBezTo>
                <a:cubicBezTo>
                  <a:pt x="12472" y="6174"/>
                  <a:pt x="10878" y="2695"/>
                  <a:pt x="10878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1" name="Google Shape;391;p20"/>
          <p:cNvSpPr/>
          <p:nvPr/>
        </p:nvSpPr>
        <p:spPr>
          <a:xfrm>
            <a:off x="4467550" y="4731700"/>
            <a:ext cx="217550" cy="132100"/>
          </a:xfrm>
          <a:custGeom>
            <a:rect b="b" l="l" r="r" t="t"/>
            <a:pathLst>
              <a:path extrusionOk="0" h="5284" w="8702">
                <a:moveTo>
                  <a:pt x="0" y="5284"/>
                </a:moveTo>
                <a:cubicBezTo>
                  <a:pt x="0" y="3067"/>
                  <a:pt x="1823" y="0"/>
                  <a:pt x="4040" y="0"/>
                </a:cubicBezTo>
                <a:cubicBezTo>
                  <a:pt x="5908" y="0"/>
                  <a:pt x="7380" y="1788"/>
                  <a:pt x="8702" y="310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2" name="Google Shape;392;p20"/>
          <p:cNvSpPr/>
          <p:nvPr/>
        </p:nvSpPr>
        <p:spPr>
          <a:xfrm>
            <a:off x="3900350" y="4995875"/>
            <a:ext cx="116550" cy="139850"/>
          </a:xfrm>
          <a:custGeom>
            <a:rect b="b" l="l" r="r" t="t"/>
            <a:pathLst>
              <a:path extrusionOk="0" h="5594" w="4662">
                <a:moveTo>
                  <a:pt x="4662" y="0"/>
                </a:moveTo>
                <a:cubicBezTo>
                  <a:pt x="2946" y="1717"/>
                  <a:pt x="768" y="3291"/>
                  <a:pt x="0" y="559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3" name="Google Shape;393;p20"/>
          <p:cNvSpPr/>
          <p:nvPr/>
        </p:nvSpPr>
        <p:spPr>
          <a:xfrm>
            <a:off x="4607400" y="5011425"/>
            <a:ext cx="93225" cy="170925"/>
          </a:xfrm>
          <a:custGeom>
            <a:rect b="b" l="l" r="r" t="t"/>
            <a:pathLst>
              <a:path extrusionOk="0" h="6837" w="3729">
                <a:moveTo>
                  <a:pt x="0" y="0"/>
                </a:moveTo>
                <a:cubicBezTo>
                  <a:pt x="1440" y="2160"/>
                  <a:pt x="2907" y="4375"/>
                  <a:pt x="3729" y="683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4" name="Google Shape;394;p20"/>
          <p:cNvSpPr/>
          <p:nvPr/>
        </p:nvSpPr>
        <p:spPr>
          <a:xfrm>
            <a:off x="4955579" y="4533600"/>
            <a:ext cx="55850" cy="625450"/>
          </a:xfrm>
          <a:custGeom>
            <a:rect b="b" l="l" r="r" t="t"/>
            <a:pathLst>
              <a:path extrusionOk="0" h="25018" w="2234">
                <a:moveTo>
                  <a:pt x="58" y="25018"/>
                </a:moveTo>
                <a:cubicBezTo>
                  <a:pt x="58" y="16834"/>
                  <a:pt x="58" y="8650"/>
                  <a:pt x="58" y="466"/>
                </a:cubicBezTo>
                <a:cubicBezTo>
                  <a:pt x="58" y="0"/>
                  <a:pt x="0" y="936"/>
                  <a:pt x="58" y="1398"/>
                </a:cubicBezTo>
                <a:cubicBezTo>
                  <a:pt x="1014" y="9039"/>
                  <a:pt x="2234" y="16696"/>
                  <a:pt x="2234" y="2439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5" name="Google Shape;395;p20"/>
          <p:cNvSpPr/>
          <p:nvPr/>
        </p:nvSpPr>
        <p:spPr>
          <a:xfrm>
            <a:off x="4808086" y="4180946"/>
            <a:ext cx="382050" cy="412475"/>
          </a:xfrm>
          <a:custGeom>
            <a:rect b="b" l="l" r="r" t="t"/>
            <a:pathLst>
              <a:path extrusionOk="0" h="16499" w="15282">
                <a:moveTo>
                  <a:pt x="364" y="3694"/>
                </a:moveTo>
                <a:cubicBezTo>
                  <a:pt x="864" y="7194"/>
                  <a:pt x="-1204" y="11761"/>
                  <a:pt x="1296" y="14261"/>
                </a:cubicBezTo>
                <a:cubicBezTo>
                  <a:pt x="3432" y="16397"/>
                  <a:pt x="8302" y="17450"/>
                  <a:pt x="10309" y="15193"/>
                </a:cubicBezTo>
                <a:cubicBezTo>
                  <a:pt x="12597" y="12620"/>
                  <a:pt x="11126" y="8354"/>
                  <a:pt x="11552" y="4937"/>
                </a:cubicBezTo>
                <a:cubicBezTo>
                  <a:pt x="11744" y="3395"/>
                  <a:pt x="12649" y="-826"/>
                  <a:pt x="11552" y="275"/>
                </a:cubicBezTo>
                <a:cubicBezTo>
                  <a:pt x="10764" y="1065"/>
                  <a:pt x="9810" y="2385"/>
                  <a:pt x="10309" y="3383"/>
                </a:cubicBezTo>
                <a:cubicBezTo>
                  <a:pt x="10850" y="4463"/>
                  <a:pt x="12271" y="1137"/>
                  <a:pt x="13417" y="1519"/>
                </a:cubicBezTo>
                <a:cubicBezTo>
                  <a:pt x="14400" y="1847"/>
                  <a:pt x="14954" y="3022"/>
                  <a:pt x="15282" y="400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6" name="Google Shape;396;p20"/>
          <p:cNvSpPr/>
          <p:nvPr/>
        </p:nvSpPr>
        <p:spPr>
          <a:xfrm>
            <a:off x="4753119" y="4234450"/>
            <a:ext cx="95125" cy="103875"/>
          </a:xfrm>
          <a:custGeom>
            <a:rect b="b" l="l" r="r" t="t"/>
            <a:pathLst>
              <a:path extrusionOk="0" h="4155" w="3805">
                <a:moveTo>
                  <a:pt x="2873" y="0"/>
                </a:moveTo>
                <a:cubicBezTo>
                  <a:pt x="2178" y="1390"/>
                  <a:pt x="-229" y="5254"/>
                  <a:pt x="76" y="3730"/>
                </a:cubicBezTo>
                <a:cubicBezTo>
                  <a:pt x="313" y="2545"/>
                  <a:pt x="755" y="385"/>
                  <a:pt x="1940" y="622"/>
                </a:cubicBezTo>
                <a:cubicBezTo>
                  <a:pt x="2956" y="825"/>
                  <a:pt x="3073" y="2375"/>
                  <a:pt x="3805" y="310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7" name="Google Shape;397;p20"/>
          <p:cNvSpPr/>
          <p:nvPr/>
        </p:nvSpPr>
        <p:spPr>
          <a:xfrm>
            <a:off x="4878870" y="4304375"/>
            <a:ext cx="117000" cy="287475"/>
          </a:xfrm>
          <a:custGeom>
            <a:rect b="b" l="l" r="r" t="t"/>
            <a:pathLst>
              <a:path extrusionOk="0" h="11499" w="4680">
                <a:moveTo>
                  <a:pt x="2815" y="11499"/>
                </a:moveTo>
                <a:cubicBezTo>
                  <a:pt x="2815" y="11374"/>
                  <a:pt x="2464" y="0"/>
                  <a:pt x="2194" y="0"/>
                </a:cubicBezTo>
                <a:cubicBezTo>
                  <a:pt x="1073" y="0"/>
                  <a:pt x="-673" y="2295"/>
                  <a:pt x="329" y="2797"/>
                </a:cubicBezTo>
                <a:cubicBezTo>
                  <a:pt x="1183" y="3225"/>
                  <a:pt x="1627" y="1309"/>
                  <a:pt x="2505" y="933"/>
                </a:cubicBezTo>
                <a:cubicBezTo>
                  <a:pt x="3590" y="468"/>
                  <a:pt x="4307" y="2610"/>
                  <a:pt x="4680" y="373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8" name="Google Shape;398;p20"/>
          <p:cNvSpPr/>
          <p:nvPr/>
        </p:nvSpPr>
        <p:spPr>
          <a:xfrm>
            <a:off x="3193325" y="4791305"/>
            <a:ext cx="139850" cy="41425"/>
          </a:xfrm>
          <a:custGeom>
            <a:rect b="b" l="l" r="r" t="t"/>
            <a:pathLst>
              <a:path extrusionOk="0" h="1657" w="5594">
                <a:moveTo>
                  <a:pt x="0" y="1657"/>
                </a:moveTo>
                <a:cubicBezTo>
                  <a:pt x="1133" y="144"/>
                  <a:pt x="4256" y="-612"/>
                  <a:pt x="5594" y="72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9" name="Google Shape;399;p20"/>
          <p:cNvSpPr/>
          <p:nvPr/>
        </p:nvSpPr>
        <p:spPr>
          <a:xfrm>
            <a:off x="2191050" y="4742372"/>
            <a:ext cx="116525" cy="51500"/>
          </a:xfrm>
          <a:custGeom>
            <a:rect b="b" l="l" r="r" t="t"/>
            <a:pathLst>
              <a:path extrusionOk="0" h="2060" w="4661">
                <a:moveTo>
                  <a:pt x="4661" y="2060"/>
                </a:moveTo>
                <a:cubicBezTo>
                  <a:pt x="4341" y="454"/>
                  <a:pt x="1157" y="-653"/>
                  <a:pt x="0" y="50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0" name="Google Shape;400;p20"/>
          <p:cNvSpPr/>
          <p:nvPr/>
        </p:nvSpPr>
        <p:spPr>
          <a:xfrm>
            <a:off x="2385275" y="4871656"/>
            <a:ext cx="321425" cy="279625"/>
          </a:xfrm>
          <a:custGeom>
            <a:rect b="b" l="l" r="r" t="t"/>
            <a:pathLst>
              <a:path extrusionOk="0" h="11185" w="12857">
                <a:moveTo>
                  <a:pt x="0" y="4658"/>
                </a:moveTo>
                <a:cubicBezTo>
                  <a:pt x="2317" y="4658"/>
                  <a:pt x="4437" y="9249"/>
                  <a:pt x="6216" y="7766"/>
                </a:cubicBezTo>
                <a:cubicBezTo>
                  <a:pt x="8011" y="6269"/>
                  <a:pt x="6368" y="2799"/>
                  <a:pt x="7770" y="929"/>
                </a:cubicBezTo>
                <a:cubicBezTo>
                  <a:pt x="8766" y="-400"/>
                  <a:pt x="11999" y="-245"/>
                  <a:pt x="12742" y="1240"/>
                </a:cubicBezTo>
                <a:cubicBezTo>
                  <a:pt x="13201" y="2157"/>
                  <a:pt x="10567" y="2390"/>
                  <a:pt x="10567" y="3415"/>
                </a:cubicBezTo>
                <a:cubicBezTo>
                  <a:pt x="10567" y="6245"/>
                  <a:pt x="9893" y="10498"/>
                  <a:pt x="7148" y="1118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1" name="Google Shape;401;p20"/>
          <p:cNvSpPr/>
          <p:nvPr/>
        </p:nvSpPr>
        <p:spPr>
          <a:xfrm>
            <a:off x="1637500" y="4865872"/>
            <a:ext cx="413675" cy="269850"/>
          </a:xfrm>
          <a:custGeom>
            <a:rect b="b" l="l" r="r" t="t"/>
            <a:pathLst>
              <a:path extrusionOk="0" h="10794" w="16547">
                <a:moveTo>
                  <a:pt x="16547" y="3646"/>
                </a:moveTo>
                <a:cubicBezTo>
                  <a:pt x="15109" y="2927"/>
                  <a:pt x="12890" y="1147"/>
                  <a:pt x="11886" y="2403"/>
                </a:cubicBezTo>
                <a:cubicBezTo>
                  <a:pt x="10898" y="3638"/>
                  <a:pt x="10933" y="6826"/>
                  <a:pt x="9399" y="6443"/>
                </a:cubicBezTo>
                <a:cubicBezTo>
                  <a:pt x="7107" y="5871"/>
                  <a:pt x="6524" y="2693"/>
                  <a:pt x="5048" y="849"/>
                </a:cubicBezTo>
                <a:cubicBezTo>
                  <a:pt x="4004" y="-455"/>
                  <a:pt x="403" y="-167"/>
                  <a:pt x="76" y="1471"/>
                </a:cubicBezTo>
                <a:cubicBezTo>
                  <a:pt x="-228" y="2995"/>
                  <a:pt x="2706" y="3169"/>
                  <a:pt x="3805" y="4268"/>
                </a:cubicBezTo>
                <a:cubicBezTo>
                  <a:pt x="5255" y="5718"/>
                  <a:pt x="6133" y="8282"/>
                  <a:pt x="8156" y="8619"/>
                </a:cubicBezTo>
                <a:cubicBezTo>
                  <a:pt x="10129" y="8948"/>
                  <a:pt x="13750" y="8793"/>
                  <a:pt x="13750" y="1079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2" name="Google Shape;402;p20"/>
          <p:cNvSpPr/>
          <p:nvPr/>
        </p:nvSpPr>
        <p:spPr>
          <a:xfrm>
            <a:off x="2750847" y="4816735"/>
            <a:ext cx="310375" cy="287925"/>
          </a:xfrm>
          <a:custGeom>
            <a:rect b="b" l="l" r="r" t="t"/>
            <a:pathLst>
              <a:path extrusionOk="0" h="11517" w="12415">
                <a:moveTo>
                  <a:pt x="12415" y="4680"/>
                </a:moveTo>
                <a:cubicBezTo>
                  <a:pt x="10547" y="4680"/>
                  <a:pt x="8802" y="7381"/>
                  <a:pt x="7132" y="6545"/>
                </a:cubicBezTo>
                <a:cubicBezTo>
                  <a:pt x="4378" y="5166"/>
                  <a:pt x="2759" y="-1519"/>
                  <a:pt x="295" y="329"/>
                </a:cubicBezTo>
                <a:cubicBezTo>
                  <a:pt x="-743" y="1108"/>
                  <a:pt x="1804" y="2499"/>
                  <a:pt x="2160" y="3747"/>
                </a:cubicBezTo>
                <a:cubicBezTo>
                  <a:pt x="2906" y="6362"/>
                  <a:pt x="2722" y="9596"/>
                  <a:pt x="4646" y="1151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3" name="Google Shape;403;p20"/>
          <p:cNvSpPr/>
          <p:nvPr/>
        </p:nvSpPr>
        <p:spPr>
          <a:xfrm>
            <a:off x="3441950" y="4840222"/>
            <a:ext cx="275250" cy="342125"/>
          </a:xfrm>
          <a:custGeom>
            <a:rect b="b" l="l" r="r" t="t"/>
            <a:pathLst>
              <a:path extrusionOk="0" h="13685" w="11010">
                <a:moveTo>
                  <a:pt x="0" y="4051"/>
                </a:moveTo>
                <a:cubicBezTo>
                  <a:pt x="1200" y="4450"/>
                  <a:pt x="1977" y="6791"/>
                  <a:pt x="3108" y="6226"/>
                </a:cubicBezTo>
                <a:cubicBezTo>
                  <a:pt x="4973" y="5295"/>
                  <a:pt x="4117" y="1704"/>
                  <a:pt x="5905" y="632"/>
                </a:cubicBezTo>
                <a:cubicBezTo>
                  <a:pt x="7337" y="-227"/>
                  <a:pt x="10018" y="-178"/>
                  <a:pt x="10877" y="1254"/>
                </a:cubicBezTo>
                <a:cubicBezTo>
                  <a:pt x="11410" y="2142"/>
                  <a:pt x="9012" y="2289"/>
                  <a:pt x="8391" y="3118"/>
                </a:cubicBezTo>
                <a:cubicBezTo>
                  <a:pt x="6220" y="6013"/>
                  <a:pt x="5905" y="10067"/>
                  <a:pt x="5905" y="1368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4" name="Google Shape;404;p20"/>
          <p:cNvSpPr/>
          <p:nvPr/>
        </p:nvSpPr>
        <p:spPr>
          <a:xfrm>
            <a:off x="1631625" y="4436475"/>
            <a:ext cx="466175" cy="77675"/>
          </a:xfrm>
          <a:custGeom>
            <a:rect b="b" l="l" r="r" t="t"/>
            <a:pathLst>
              <a:path extrusionOk="0" h="3107" w="18647">
                <a:moveTo>
                  <a:pt x="18647" y="0"/>
                </a:moveTo>
                <a:cubicBezTo>
                  <a:pt x="12377" y="626"/>
                  <a:pt x="6114" y="1582"/>
                  <a:pt x="0" y="310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5" name="Google Shape;405;p20"/>
          <p:cNvSpPr/>
          <p:nvPr/>
        </p:nvSpPr>
        <p:spPr>
          <a:xfrm>
            <a:off x="2455200" y="4523803"/>
            <a:ext cx="264175" cy="21450"/>
          </a:xfrm>
          <a:custGeom>
            <a:rect b="b" l="l" r="r" t="t"/>
            <a:pathLst>
              <a:path extrusionOk="0" h="858" w="10567">
                <a:moveTo>
                  <a:pt x="0" y="547"/>
                </a:moveTo>
                <a:cubicBezTo>
                  <a:pt x="3455" y="-145"/>
                  <a:pt x="7224" y="-257"/>
                  <a:pt x="10567" y="85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6" name="Google Shape;406;p20"/>
          <p:cNvSpPr/>
          <p:nvPr/>
        </p:nvSpPr>
        <p:spPr>
          <a:xfrm>
            <a:off x="2828150" y="4436475"/>
            <a:ext cx="271925" cy="38825"/>
          </a:xfrm>
          <a:custGeom>
            <a:rect b="b" l="l" r="r" t="t"/>
            <a:pathLst>
              <a:path extrusionOk="0" h="1553" w="10877">
                <a:moveTo>
                  <a:pt x="10877" y="0"/>
                </a:moveTo>
                <a:cubicBezTo>
                  <a:pt x="7237" y="403"/>
                  <a:pt x="3662" y="1553"/>
                  <a:pt x="0" y="155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7" name="Google Shape;407;p20"/>
          <p:cNvSpPr/>
          <p:nvPr/>
        </p:nvSpPr>
        <p:spPr>
          <a:xfrm>
            <a:off x="3426400" y="4428495"/>
            <a:ext cx="287475" cy="108975"/>
          </a:xfrm>
          <a:custGeom>
            <a:rect b="b" l="l" r="r" t="t"/>
            <a:pathLst>
              <a:path extrusionOk="0" h="4359" w="11499">
                <a:moveTo>
                  <a:pt x="0" y="319"/>
                </a:moveTo>
                <a:cubicBezTo>
                  <a:pt x="3966" y="-563"/>
                  <a:pt x="10218" y="504"/>
                  <a:pt x="11499" y="435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8" name="Google Shape;408;p20"/>
          <p:cNvSpPr/>
          <p:nvPr/>
        </p:nvSpPr>
        <p:spPr>
          <a:xfrm>
            <a:off x="3729425" y="4429290"/>
            <a:ext cx="380725" cy="69325"/>
          </a:xfrm>
          <a:custGeom>
            <a:rect b="b" l="l" r="r" t="t"/>
            <a:pathLst>
              <a:path extrusionOk="0" h="2773" w="15229">
                <a:moveTo>
                  <a:pt x="15229" y="2773"/>
                </a:moveTo>
                <a:cubicBezTo>
                  <a:pt x="11591" y="-863"/>
                  <a:pt x="5144" y="287"/>
                  <a:pt x="0" y="28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9" name="Google Shape;409;p20"/>
          <p:cNvSpPr/>
          <p:nvPr/>
        </p:nvSpPr>
        <p:spPr>
          <a:xfrm>
            <a:off x="4444225" y="4110150"/>
            <a:ext cx="178700" cy="202000"/>
          </a:xfrm>
          <a:custGeom>
            <a:rect b="b" l="l" r="r" t="t"/>
            <a:pathLst>
              <a:path extrusionOk="0" h="8080" w="7148">
                <a:moveTo>
                  <a:pt x="0" y="8080"/>
                </a:moveTo>
                <a:cubicBezTo>
                  <a:pt x="2158" y="5203"/>
                  <a:pt x="4155" y="1994"/>
                  <a:pt x="7148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0" name="Google Shape;410;p20"/>
          <p:cNvSpPr txBox="1"/>
          <p:nvPr/>
        </p:nvSpPr>
        <p:spPr>
          <a:xfrm>
            <a:off x="5722650" y="2443238"/>
            <a:ext cx="3077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FFD966"/>
                </a:solidFill>
                <a:latin typeface="Average"/>
                <a:ea typeface="Average"/>
                <a:cs typeface="Average"/>
                <a:sym typeface="Averag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https://www.youtube.com/watch?v=T-vTvFrS2s8</a:t>
            </a:r>
            <a:r>
              <a:rPr lang="en" sz="1100">
                <a:solidFill>
                  <a:srgbClr val="FFD966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endParaRPr sz="700">
              <a:solidFill>
                <a:srgbClr val="FFD966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411" name="Google Shape;411;p20"/>
          <p:cNvPicPr preferRelativeResize="0"/>
          <p:nvPr/>
        </p:nvPicPr>
        <p:blipFill rotWithShape="1">
          <a:blip r:embed="rId4">
            <a:alphaModFix/>
          </a:blip>
          <a:srcRect b="0" l="11738" r="13873" t="16867"/>
          <a:stretch/>
        </p:blipFill>
        <p:spPr>
          <a:xfrm>
            <a:off x="5704633" y="660425"/>
            <a:ext cx="3169117" cy="184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